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7"/>
  </p:notesMasterIdLst>
  <p:sldIdLst>
    <p:sldId id="352" r:id="rId2"/>
    <p:sldId id="312" r:id="rId3"/>
    <p:sldId id="354" r:id="rId4"/>
    <p:sldId id="358" r:id="rId5"/>
    <p:sldId id="351" r:id="rId6"/>
    <p:sldId id="355" r:id="rId7"/>
    <p:sldId id="323" r:id="rId8"/>
    <p:sldId id="324" r:id="rId9"/>
    <p:sldId id="327" r:id="rId10"/>
    <p:sldId id="295" r:id="rId11"/>
    <p:sldId id="357" r:id="rId12"/>
    <p:sldId id="359" r:id="rId13"/>
    <p:sldId id="258" r:id="rId14"/>
    <p:sldId id="268" r:id="rId15"/>
    <p:sldId id="261"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8"/>
    <p:restoredTop sz="92622"/>
  </p:normalViewPr>
  <p:slideViewPr>
    <p:cSldViewPr snapToGrid="0" snapToObjects="1">
      <p:cViewPr varScale="1">
        <p:scale>
          <a:sx n="101" d="100"/>
          <a:sy n="101" d="100"/>
        </p:scale>
        <p:origin x="111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8088B5-FBE0-40B9-B042-15C2CD3E7C85}"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17A2DF63-8F64-4654-BF15-A6EE9873F046}">
      <dgm:prSet/>
      <dgm:spPr/>
      <dgm:t>
        <a:bodyPr/>
        <a:lstStyle/>
        <a:p>
          <a:r>
            <a:rPr lang="en-US" b="1"/>
            <a:t>Visual Perception</a:t>
          </a:r>
          <a:r>
            <a:rPr lang="en-US"/>
            <a:t>: A </a:t>
          </a:r>
          <a:r>
            <a:rPr lang="en-US" u="sng"/>
            <a:t>slice</a:t>
          </a:r>
          <a:r>
            <a:rPr lang="en-US"/>
            <a:t> </a:t>
          </a:r>
        </a:p>
      </dgm:t>
    </dgm:pt>
    <dgm:pt modelId="{460EC3E9-0A92-476B-827A-25522E17E3B5}" type="parTrans" cxnId="{06C57D11-5BE5-4214-8D87-86D8AD6A81C7}">
      <dgm:prSet/>
      <dgm:spPr/>
      <dgm:t>
        <a:bodyPr/>
        <a:lstStyle/>
        <a:p>
          <a:endParaRPr lang="en-US"/>
        </a:p>
      </dgm:t>
    </dgm:pt>
    <dgm:pt modelId="{FEE20FE7-2949-4D09-B8DA-879DC73642AD}" type="sibTrans" cxnId="{06C57D11-5BE5-4214-8D87-86D8AD6A81C7}">
      <dgm:prSet/>
      <dgm:spPr/>
      <dgm:t>
        <a:bodyPr/>
        <a:lstStyle/>
        <a:p>
          <a:endParaRPr lang="en-US"/>
        </a:p>
      </dgm:t>
    </dgm:pt>
    <dgm:pt modelId="{C3596AA8-FBEF-493C-841E-FEF16A7FA687}">
      <dgm:prSet/>
      <dgm:spPr/>
      <dgm:t>
        <a:bodyPr/>
        <a:lstStyle/>
        <a:p>
          <a:r>
            <a:rPr lang="en-US" b="1"/>
            <a:t>Perception is linear</a:t>
          </a:r>
          <a:r>
            <a:rPr lang="en-US"/>
            <a:t>: Doubling distance reduces acuity by 2 (linear)</a:t>
          </a:r>
        </a:p>
      </dgm:t>
    </dgm:pt>
    <dgm:pt modelId="{F179EC6E-213B-4CB2-A666-9160092C78BC}" type="parTrans" cxnId="{1DE7F7B2-0CCF-4EF9-B2BC-90DA37DFD6FF}">
      <dgm:prSet/>
      <dgm:spPr/>
      <dgm:t>
        <a:bodyPr/>
        <a:lstStyle/>
        <a:p>
          <a:endParaRPr lang="en-US"/>
        </a:p>
      </dgm:t>
    </dgm:pt>
    <dgm:pt modelId="{51379570-EC3D-4F12-8C82-D4490DE22460}" type="sibTrans" cxnId="{1DE7F7B2-0CCF-4EF9-B2BC-90DA37DFD6FF}">
      <dgm:prSet/>
      <dgm:spPr/>
      <dgm:t>
        <a:bodyPr/>
        <a:lstStyle/>
        <a:p>
          <a:endParaRPr lang="en-US"/>
        </a:p>
      </dgm:t>
    </dgm:pt>
    <dgm:pt modelId="{0D7462D5-9FAB-4B45-A1C6-1C41534F54FC}" type="pres">
      <dgm:prSet presAssocID="{7A8088B5-FBE0-40B9-B042-15C2CD3E7C85}" presName="vert0" presStyleCnt="0">
        <dgm:presLayoutVars>
          <dgm:dir/>
          <dgm:animOne val="branch"/>
          <dgm:animLvl val="lvl"/>
        </dgm:presLayoutVars>
      </dgm:prSet>
      <dgm:spPr/>
    </dgm:pt>
    <dgm:pt modelId="{F92EF873-473A-A34C-9502-034E7624C628}" type="pres">
      <dgm:prSet presAssocID="{17A2DF63-8F64-4654-BF15-A6EE9873F046}" presName="thickLine" presStyleLbl="alignNode1" presStyleIdx="0" presStyleCnt="2"/>
      <dgm:spPr/>
    </dgm:pt>
    <dgm:pt modelId="{EA9DA5B0-93D1-084F-9909-7EB185D8BCE5}" type="pres">
      <dgm:prSet presAssocID="{17A2DF63-8F64-4654-BF15-A6EE9873F046}" presName="horz1" presStyleCnt="0"/>
      <dgm:spPr/>
    </dgm:pt>
    <dgm:pt modelId="{91B5F9B6-E5CE-2A4C-8639-5D97C1A14E64}" type="pres">
      <dgm:prSet presAssocID="{17A2DF63-8F64-4654-BF15-A6EE9873F046}" presName="tx1" presStyleLbl="revTx" presStyleIdx="0" presStyleCnt="2"/>
      <dgm:spPr/>
    </dgm:pt>
    <dgm:pt modelId="{97394E88-A876-7746-84F2-CE64D6D743BF}" type="pres">
      <dgm:prSet presAssocID="{17A2DF63-8F64-4654-BF15-A6EE9873F046}" presName="vert1" presStyleCnt="0"/>
      <dgm:spPr/>
    </dgm:pt>
    <dgm:pt modelId="{9653F784-28C0-D348-9F22-9AD0BCD92045}" type="pres">
      <dgm:prSet presAssocID="{C3596AA8-FBEF-493C-841E-FEF16A7FA687}" presName="thickLine" presStyleLbl="alignNode1" presStyleIdx="1" presStyleCnt="2"/>
      <dgm:spPr/>
    </dgm:pt>
    <dgm:pt modelId="{CAEBE806-8F89-1542-A62D-DF8774D76FE2}" type="pres">
      <dgm:prSet presAssocID="{C3596AA8-FBEF-493C-841E-FEF16A7FA687}" presName="horz1" presStyleCnt="0"/>
      <dgm:spPr/>
    </dgm:pt>
    <dgm:pt modelId="{9FAA30C3-7EDB-5D4F-8BC9-8D70DBE383FE}" type="pres">
      <dgm:prSet presAssocID="{C3596AA8-FBEF-493C-841E-FEF16A7FA687}" presName="tx1" presStyleLbl="revTx" presStyleIdx="1" presStyleCnt="2"/>
      <dgm:spPr/>
    </dgm:pt>
    <dgm:pt modelId="{D029BD58-5E40-8F4A-AB7C-EB969D193D79}" type="pres">
      <dgm:prSet presAssocID="{C3596AA8-FBEF-493C-841E-FEF16A7FA687}" presName="vert1" presStyleCnt="0"/>
      <dgm:spPr/>
    </dgm:pt>
  </dgm:ptLst>
  <dgm:cxnLst>
    <dgm:cxn modelId="{06C57D11-5BE5-4214-8D87-86D8AD6A81C7}" srcId="{7A8088B5-FBE0-40B9-B042-15C2CD3E7C85}" destId="{17A2DF63-8F64-4654-BF15-A6EE9873F046}" srcOrd="0" destOrd="0" parTransId="{460EC3E9-0A92-476B-827A-25522E17E3B5}" sibTransId="{FEE20FE7-2949-4D09-B8DA-879DC73642AD}"/>
    <dgm:cxn modelId="{41547E3F-1C43-4643-AAD3-10CD139570DE}" type="presOf" srcId="{17A2DF63-8F64-4654-BF15-A6EE9873F046}" destId="{91B5F9B6-E5CE-2A4C-8639-5D97C1A14E64}" srcOrd="0" destOrd="0" presId="urn:microsoft.com/office/officeart/2008/layout/LinedList"/>
    <dgm:cxn modelId="{4943BEA9-3D6A-9D4A-9621-B6214EE9BCEC}" type="presOf" srcId="{C3596AA8-FBEF-493C-841E-FEF16A7FA687}" destId="{9FAA30C3-7EDB-5D4F-8BC9-8D70DBE383FE}" srcOrd="0" destOrd="0" presId="urn:microsoft.com/office/officeart/2008/layout/LinedList"/>
    <dgm:cxn modelId="{1DE7F7B2-0CCF-4EF9-B2BC-90DA37DFD6FF}" srcId="{7A8088B5-FBE0-40B9-B042-15C2CD3E7C85}" destId="{C3596AA8-FBEF-493C-841E-FEF16A7FA687}" srcOrd="1" destOrd="0" parTransId="{F179EC6E-213B-4CB2-A666-9160092C78BC}" sibTransId="{51379570-EC3D-4F12-8C82-D4490DE22460}"/>
    <dgm:cxn modelId="{2AAEEBF5-A4FE-6247-A25D-185B2436B5AC}" type="presOf" srcId="{7A8088B5-FBE0-40B9-B042-15C2CD3E7C85}" destId="{0D7462D5-9FAB-4B45-A1C6-1C41534F54FC}" srcOrd="0" destOrd="0" presId="urn:microsoft.com/office/officeart/2008/layout/LinedList"/>
    <dgm:cxn modelId="{BE25ABFD-7E3A-A149-8E17-9B562F25D71D}" type="presParOf" srcId="{0D7462D5-9FAB-4B45-A1C6-1C41534F54FC}" destId="{F92EF873-473A-A34C-9502-034E7624C628}" srcOrd="0" destOrd="0" presId="urn:microsoft.com/office/officeart/2008/layout/LinedList"/>
    <dgm:cxn modelId="{1142548A-C2EC-444D-8454-E4A4F6C933D6}" type="presParOf" srcId="{0D7462D5-9FAB-4B45-A1C6-1C41534F54FC}" destId="{EA9DA5B0-93D1-084F-9909-7EB185D8BCE5}" srcOrd="1" destOrd="0" presId="urn:microsoft.com/office/officeart/2008/layout/LinedList"/>
    <dgm:cxn modelId="{D6953DE3-9320-514C-8593-9EDE184F1C8E}" type="presParOf" srcId="{EA9DA5B0-93D1-084F-9909-7EB185D8BCE5}" destId="{91B5F9B6-E5CE-2A4C-8639-5D97C1A14E64}" srcOrd="0" destOrd="0" presId="urn:microsoft.com/office/officeart/2008/layout/LinedList"/>
    <dgm:cxn modelId="{F5F1B714-0B94-B24F-8CC1-B31CCE6EE7B1}" type="presParOf" srcId="{EA9DA5B0-93D1-084F-9909-7EB185D8BCE5}" destId="{97394E88-A876-7746-84F2-CE64D6D743BF}" srcOrd="1" destOrd="0" presId="urn:microsoft.com/office/officeart/2008/layout/LinedList"/>
    <dgm:cxn modelId="{97875300-2763-214C-AD75-3AA449AE8F7C}" type="presParOf" srcId="{0D7462D5-9FAB-4B45-A1C6-1C41534F54FC}" destId="{9653F784-28C0-D348-9F22-9AD0BCD92045}" srcOrd="2" destOrd="0" presId="urn:microsoft.com/office/officeart/2008/layout/LinedList"/>
    <dgm:cxn modelId="{9FB5B16D-1CF0-0343-89CB-71A3AA526A3E}" type="presParOf" srcId="{0D7462D5-9FAB-4B45-A1C6-1C41534F54FC}" destId="{CAEBE806-8F89-1542-A62D-DF8774D76FE2}" srcOrd="3" destOrd="0" presId="urn:microsoft.com/office/officeart/2008/layout/LinedList"/>
    <dgm:cxn modelId="{DE05C0BE-324E-EC46-822A-A4E817527D2A}" type="presParOf" srcId="{CAEBE806-8F89-1542-A62D-DF8774D76FE2}" destId="{9FAA30C3-7EDB-5D4F-8BC9-8D70DBE383FE}" srcOrd="0" destOrd="0" presId="urn:microsoft.com/office/officeart/2008/layout/LinedList"/>
    <dgm:cxn modelId="{28B46059-5CF4-C741-BA88-92CBD367D692}" type="presParOf" srcId="{CAEBE806-8F89-1542-A62D-DF8774D76FE2}" destId="{D029BD58-5E40-8F4A-AB7C-EB969D193D7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89E706-CEBC-4583-B8C5-013EF0DFD831}"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0C0786B2-152F-49C7-B8BC-63DB85DA27F5}">
      <dgm:prSet/>
      <dgm:spPr/>
      <dgm:t>
        <a:bodyPr/>
        <a:lstStyle/>
        <a:p>
          <a:r>
            <a:rPr lang="en-US" dirty="0"/>
            <a:t>Everything else constant, communication</a:t>
          </a:r>
          <a:r>
            <a:rPr lang="en-US" i="1" dirty="0"/>
            <a:t> </a:t>
          </a:r>
          <a:r>
            <a:rPr lang="en-US" dirty="0"/>
            <a:t>is maximized when:</a:t>
          </a:r>
        </a:p>
      </dgm:t>
    </dgm:pt>
    <dgm:pt modelId="{E1DA085F-3195-486D-8BE9-9352917034A9}" type="parTrans" cxnId="{3D9D1D38-0C83-4DDD-97F7-456CB82FDD95}">
      <dgm:prSet/>
      <dgm:spPr/>
      <dgm:t>
        <a:bodyPr/>
        <a:lstStyle/>
        <a:p>
          <a:endParaRPr lang="en-US"/>
        </a:p>
      </dgm:t>
    </dgm:pt>
    <dgm:pt modelId="{331A72F9-9A28-46F2-B5EB-4A6C6125FEDD}" type="sibTrans" cxnId="{3D9D1D38-0C83-4DDD-97F7-456CB82FDD95}">
      <dgm:prSet/>
      <dgm:spPr/>
      <dgm:t>
        <a:bodyPr/>
        <a:lstStyle/>
        <a:p>
          <a:endParaRPr lang="en-US"/>
        </a:p>
      </dgm:t>
    </dgm:pt>
    <dgm:pt modelId="{79F928B3-DAC1-4CDD-8ECB-42270719D28E}">
      <dgm:prSet/>
      <dgm:spPr/>
      <dgm:t>
        <a:bodyPr/>
        <a:lstStyle/>
        <a:p>
          <a:r>
            <a:rPr lang="en-US" b="1"/>
            <a:t>audio-visual presentation is optimized</a:t>
          </a:r>
          <a:r>
            <a:rPr lang="en-US"/>
            <a:t> for the individual</a:t>
          </a:r>
        </a:p>
      </dgm:t>
    </dgm:pt>
    <dgm:pt modelId="{214515DF-0556-4726-9D5D-F25BAE662CE8}" type="parTrans" cxnId="{981C55FD-C274-441E-968E-178AB7ED22A7}">
      <dgm:prSet/>
      <dgm:spPr/>
      <dgm:t>
        <a:bodyPr/>
        <a:lstStyle/>
        <a:p>
          <a:endParaRPr lang="en-US"/>
        </a:p>
      </dgm:t>
    </dgm:pt>
    <dgm:pt modelId="{2FF95852-9778-42A9-96A1-CC78DE18EC64}" type="sibTrans" cxnId="{981C55FD-C274-441E-968E-178AB7ED22A7}">
      <dgm:prSet/>
      <dgm:spPr/>
      <dgm:t>
        <a:bodyPr/>
        <a:lstStyle/>
        <a:p>
          <a:endParaRPr lang="en-US"/>
        </a:p>
      </dgm:t>
    </dgm:pt>
    <dgm:pt modelId="{16E819B6-B94B-754A-912B-5B9337E47431}" type="pres">
      <dgm:prSet presAssocID="{AC89E706-CEBC-4583-B8C5-013EF0DFD831}" presName="vert0" presStyleCnt="0">
        <dgm:presLayoutVars>
          <dgm:dir/>
          <dgm:animOne val="branch"/>
          <dgm:animLvl val="lvl"/>
        </dgm:presLayoutVars>
      </dgm:prSet>
      <dgm:spPr/>
    </dgm:pt>
    <dgm:pt modelId="{69ED8B78-0862-C040-99CF-32A4441134B2}" type="pres">
      <dgm:prSet presAssocID="{0C0786B2-152F-49C7-B8BC-63DB85DA27F5}" presName="thickLine" presStyleLbl="alignNode1" presStyleIdx="0" presStyleCnt="2"/>
      <dgm:spPr/>
    </dgm:pt>
    <dgm:pt modelId="{4FE48E71-9C5F-934C-871E-92951F6C3716}" type="pres">
      <dgm:prSet presAssocID="{0C0786B2-152F-49C7-B8BC-63DB85DA27F5}" presName="horz1" presStyleCnt="0"/>
      <dgm:spPr/>
    </dgm:pt>
    <dgm:pt modelId="{1EDC256D-28D3-A14A-AED8-799B7D3577EB}" type="pres">
      <dgm:prSet presAssocID="{0C0786B2-152F-49C7-B8BC-63DB85DA27F5}" presName="tx1" presStyleLbl="revTx" presStyleIdx="0" presStyleCnt="2"/>
      <dgm:spPr/>
    </dgm:pt>
    <dgm:pt modelId="{9C5799E8-8CD2-2D4D-B6E7-46655A101215}" type="pres">
      <dgm:prSet presAssocID="{0C0786B2-152F-49C7-B8BC-63DB85DA27F5}" presName="vert1" presStyleCnt="0"/>
      <dgm:spPr/>
    </dgm:pt>
    <dgm:pt modelId="{C7001CB7-670B-464A-84BB-FF66E9BE1302}" type="pres">
      <dgm:prSet presAssocID="{79F928B3-DAC1-4CDD-8ECB-42270719D28E}" presName="thickLine" presStyleLbl="alignNode1" presStyleIdx="1" presStyleCnt="2"/>
      <dgm:spPr/>
    </dgm:pt>
    <dgm:pt modelId="{06E3A57F-A9B5-EA49-870B-5A3AD8073AA7}" type="pres">
      <dgm:prSet presAssocID="{79F928B3-DAC1-4CDD-8ECB-42270719D28E}" presName="horz1" presStyleCnt="0"/>
      <dgm:spPr/>
    </dgm:pt>
    <dgm:pt modelId="{AEDC49C3-5DAB-6B42-96C1-EC5A0C5B2198}" type="pres">
      <dgm:prSet presAssocID="{79F928B3-DAC1-4CDD-8ECB-42270719D28E}" presName="tx1" presStyleLbl="revTx" presStyleIdx="1" presStyleCnt="2"/>
      <dgm:spPr/>
    </dgm:pt>
    <dgm:pt modelId="{B017B86B-0FE7-E542-AF17-A43E8FB71653}" type="pres">
      <dgm:prSet presAssocID="{79F928B3-DAC1-4CDD-8ECB-42270719D28E}" presName="vert1" presStyleCnt="0"/>
      <dgm:spPr/>
    </dgm:pt>
  </dgm:ptLst>
  <dgm:cxnLst>
    <dgm:cxn modelId="{1DF43836-9F02-F74C-9A13-ED34F673FFFB}" type="presOf" srcId="{0C0786B2-152F-49C7-B8BC-63DB85DA27F5}" destId="{1EDC256D-28D3-A14A-AED8-799B7D3577EB}" srcOrd="0" destOrd="0" presId="urn:microsoft.com/office/officeart/2008/layout/LinedList"/>
    <dgm:cxn modelId="{3D9D1D38-0C83-4DDD-97F7-456CB82FDD95}" srcId="{AC89E706-CEBC-4583-B8C5-013EF0DFD831}" destId="{0C0786B2-152F-49C7-B8BC-63DB85DA27F5}" srcOrd="0" destOrd="0" parTransId="{E1DA085F-3195-486D-8BE9-9352917034A9}" sibTransId="{331A72F9-9A28-46F2-B5EB-4A6C6125FEDD}"/>
    <dgm:cxn modelId="{725B5694-3624-5F48-A691-7A2D35260196}" type="presOf" srcId="{AC89E706-CEBC-4583-B8C5-013EF0DFD831}" destId="{16E819B6-B94B-754A-912B-5B9337E47431}" srcOrd="0" destOrd="0" presId="urn:microsoft.com/office/officeart/2008/layout/LinedList"/>
    <dgm:cxn modelId="{370934AB-78C9-7A4E-AAD7-DA29CB971973}" type="presOf" srcId="{79F928B3-DAC1-4CDD-8ECB-42270719D28E}" destId="{AEDC49C3-5DAB-6B42-96C1-EC5A0C5B2198}" srcOrd="0" destOrd="0" presId="urn:microsoft.com/office/officeart/2008/layout/LinedList"/>
    <dgm:cxn modelId="{981C55FD-C274-441E-968E-178AB7ED22A7}" srcId="{AC89E706-CEBC-4583-B8C5-013EF0DFD831}" destId="{79F928B3-DAC1-4CDD-8ECB-42270719D28E}" srcOrd="1" destOrd="0" parTransId="{214515DF-0556-4726-9D5D-F25BAE662CE8}" sibTransId="{2FF95852-9778-42A9-96A1-CC78DE18EC64}"/>
    <dgm:cxn modelId="{B5CDD00F-0AAD-1449-B1EC-9AA6582D10AE}" type="presParOf" srcId="{16E819B6-B94B-754A-912B-5B9337E47431}" destId="{69ED8B78-0862-C040-99CF-32A4441134B2}" srcOrd="0" destOrd="0" presId="urn:microsoft.com/office/officeart/2008/layout/LinedList"/>
    <dgm:cxn modelId="{E2C49202-AA79-7443-8B5D-8925F4A855D4}" type="presParOf" srcId="{16E819B6-B94B-754A-912B-5B9337E47431}" destId="{4FE48E71-9C5F-934C-871E-92951F6C3716}" srcOrd="1" destOrd="0" presId="urn:microsoft.com/office/officeart/2008/layout/LinedList"/>
    <dgm:cxn modelId="{2468F2F3-6B8F-1A48-A23F-EB47D984AB86}" type="presParOf" srcId="{4FE48E71-9C5F-934C-871E-92951F6C3716}" destId="{1EDC256D-28D3-A14A-AED8-799B7D3577EB}" srcOrd="0" destOrd="0" presId="urn:microsoft.com/office/officeart/2008/layout/LinedList"/>
    <dgm:cxn modelId="{51C18472-6FE6-AB4A-8203-3B5C74C336AE}" type="presParOf" srcId="{4FE48E71-9C5F-934C-871E-92951F6C3716}" destId="{9C5799E8-8CD2-2D4D-B6E7-46655A101215}" srcOrd="1" destOrd="0" presId="urn:microsoft.com/office/officeart/2008/layout/LinedList"/>
    <dgm:cxn modelId="{8693B042-65DD-134B-93AD-DF57203D03C7}" type="presParOf" srcId="{16E819B6-B94B-754A-912B-5B9337E47431}" destId="{C7001CB7-670B-464A-84BB-FF66E9BE1302}" srcOrd="2" destOrd="0" presId="urn:microsoft.com/office/officeart/2008/layout/LinedList"/>
    <dgm:cxn modelId="{5E999C03-2C80-8744-95E1-6763D3A3042D}" type="presParOf" srcId="{16E819B6-B94B-754A-912B-5B9337E47431}" destId="{06E3A57F-A9B5-EA49-870B-5A3AD8073AA7}" srcOrd="3" destOrd="0" presId="urn:microsoft.com/office/officeart/2008/layout/LinedList"/>
    <dgm:cxn modelId="{C947C93B-6B6B-AB49-92E4-48740DC2042D}" type="presParOf" srcId="{06E3A57F-A9B5-EA49-870B-5A3AD8073AA7}" destId="{AEDC49C3-5DAB-6B42-96C1-EC5A0C5B2198}" srcOrd="0" destOrd="0" presId="urn:microsoft.com/office/officeart/2008/layout/LinedList"/>
    <dgm:cxn modelId="{D8A1CEAF-41D3-FF4D-9A79-A6EED0CF639A}" type="presParOf" srcId="{06E3A57F-A9B5-EA49-870B-5A3AD8073AA7}" destId="{B017B86B-0FE7-E542-AF17-A43E8FB7165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FE599C-16BA-4B95-8FCD-A0B296F4BBFB}"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7F05FE84-FAB1-484E-860C-87C3DD0A3432}">
      <dgm:prSet/>
      <dgm:spPr/>
      <dgm:t>
        <a:bodyPr/>
        <a:lstStyle/>
        <a:p>
          <a:r>
            <a:rPr lang="en-US" dirty="0"/>
            <a:t>Reserve seats with clear lines of view (often front seats)</a:t>
          </a:r>
        </a:p>
      </dgm:t>
    </dgm:pt>
    <dgm:pt modelId="{C94C001E-04CF-4BFE-98DC-30DA7F93D5E8}" type="parTrans" cxnId="{F1DB67B5-CC4A-425A-9CC0-29F23CA1A7FF}">
      <dgm:prSet/>
      <dgm:spPr/>
      <dgm:t>
        <a:bodyPr/>
        <a:lstStyle/>
        <a:p>
          <a:endParaRPr lang="en-US"/>
        </a:p>
      </dgm:t>
    </dgm:pt>
    <dgm:pt modelId="{EFED77FD-A3AB-480B-BBDD-22283E5E23D9}" type="sibTrans" cxnId="{F1DB67B5-CC4A-425A-9CC0-29F23CA1A7FF}">
      <dgm:prSet phldrT="1"/>
      <dgm:spPr/>
      <dgm:t>
        <a:bodyPr/>
        <a:lstStyle/>
        <a:p>
          <a:r>
            <a:rPr lang="en-US"/>
            <a:t>1</a:t>
          </a:r>
        </a:p>
      </dgm:t>
    </dgm:pt>
    <dgm:pt modelId="{16D11F24-2619-4D6F-B271-E41E11B0C578}">
      <dgm:prSet/>
      <dgm:spPr/>
      <dgm:t>
        <a:bodyPr/>
        <a:lstStyle/>
        <a:p>
          <a:r>
            <a:rPr lang="en-US" dirty="0"/>
            <a:t>Avoid blocking visuals</a:t>
          </a:r>
        </a:p>
      </dgm:t>
    </dgm:pt>
    <dgm:pt modelId="{AA5EBEF4-1DC7-4F4A-BEB2-ACD4429F0004}" type="parTrans" cxnId="{8E0D19E1-6F0F-4871-AB86-702CA6B2D804}">
      <dgm:prSet/>
      <dgm:spPr/>
      <dgm:t>
        <a:bodyPr/>
        <a:lstStyle/>
        <a:p>
          <a:endParaRPr lang="en-US"/>
        </a:p>
      </dgm:t>
    </dgm:pt>
    <dgm:pt modelId="{369BD7DF-9876-45E3-A6F0-52DCFD369E66}" type="sibTrans" cxnId="{8E0D19E1-6F0F-4871-AB86-702CA6B2D804}">
      <dgm:prSet phldrT="2"/>
      <dgm:spPr/>
      <dgm:t>
        <a:bodyPr/>
        <a:lstStyle/>
        <a:p>
          <a:r>
            <a:rPr lang="en-US"/>
            <a:t>2</a:t>
          </a:r>
        </a:p>
      </dgm:t>
    </dgm:pt>
    <dgm:pt modelId="{3FCA051C-B73B-4938-B566-E212F0E141C4}">
      <dgm:prSet/>
      <dgm:spPr/>
      <dgm:t>
        <a:bodyPr/>
        <a:lstStyle/>
        <a:p>
          <a:r>
            <a:rPr lang="en-US" dirty="0"/>
            <a:t>Do not dim around visuals</a:t>
          </a:r>
        </a:p>
      </dgm:t>
    </dgm:pt>
    <dgm:pt modelId="{89A1EDF6-CF78-450D-836B-2E67AB36E8A9}" type="parTrans" cxnId="{165A9542-86AD-40DB-A8E5-7ECFDD51DBF1}">
      <dgm:prSet/>
      <dgm:spPr/>
      <dgm:t>
        <a:bodyPr/>
        <a:lstStyle/>
        <a:p>
          <a:endParaRPr lang="en-US"/>
        </a:p>
      </dgm:t>
    </dgm:pt>
    <dgm:pt modelId="{B777D1E7-B0CE-4471-9323-013C314F5241}" type="sibTrans" cxnId="{165A9542-86AD-40DB-A8E5-7ECFDD51DBF1}">
      <dgm:prSet phldrT="3"/>
      <dgm:spPr/>
      <dgm:t>
        <a:bodyPr/>
        <a:lstStyle/>
        <a:p>
          <a:r>
            <a:rPr lang="en-US"/>
            <a:t>3</a:t>
          </a:r>
        </a:p>
      </dgm:t>
    </dgm:pt>
    <dgm:pt modelId="{C08C9B82-87C9-4543-A98E-A417C1B8E889}" type="pres">
      <dgm:prSet presAssocID="{EEFE599C-16BA-4B95-8FCD-A0B296F4BBFB}" presName="Name0" presStyleCnt="0">
        <dgm:presLayoutVars>
          <dgm:animLvl val="lvl"/>
          <dgm:resizeHandles val="exact"/>
        </dgm:presLayoutVars>
      </dgm:prSet>
      <dgm:spPr/>
    </dgm:pt>
    <dgm:pt modelId="{FBE3BF11-347E-F242-B997-C58CB26D1E41}" type="pres">
      <dgm:prSet presAssocID="{7F05FE84-FAB1-484E-860C-87C3DD0A3432}" presName="compositeNode" presStyleCnt="0">
        <dgm:presLayoutVars>
          <dgm:bulletEnabled val="1"/>
        </dgm:presLayoutVars>
      </dgm:prSet>
      <dgm:spPr/>
    </dgm:pt>
    <dgm:pt modelId="{66FF98B4-C7EC-174D-87BE-332BA25A94B8}" type="pres">
      <dgm:prSet presAssocID="{7F05FE84-FAB1-484E-860C-87C3DD0A3432}" presName="bgRect" presStyleLbl="bgAccFollowNode1" presStyleIdx="0" presStyleCnt="3"/>
      <dgm:spPr/>
    </dgm:pt>
    <dgm:pt modelId="{EDF6CAB5-F4F0-8848-B8DB-41F7ED98688F}" type="pres">
      <dgm:prSet presAssocID="{EFED77FD-A3AB-480B-BBDD-22283E5E23D9}" presName="sibTransNodeCircle" presStyleLbl="alignNode1" presStyleIdx="0" presStyleCnt="6">
        <dgm:presLayoutVars>
          <dgm:chMax val="0"/>
          <dgm:bulletEnabled/>
        </dgm:presLayoutVars>
      </dgm:prSet>
      <dgm:spPr/>
    </dgm:pt>
    <dgm:pt modelId="{FB9534A2-1F4E-5746-AB13-000587E79CD5}" type="pres">
      <dgm:prSet presAssocID="{7F05FE84-FAB1-484E-860C-87C3DD0A3432}" presName="bottomLine" presStyleLbl="alignNode1" presStyleIdx="1" presStyleCnt="6">
        <dgm:presLayoutVars/>
      </dgm:prSet>
      <dgm:spPr/>
    </dgm:pt>
    <dgm:pt modelId="{DD0C5178-7CA9-DE4D-8928-C27B2C2BFCC8}" type="pres">
      <dgm:prSet presAssocID="{7F05FE84-FAB1-484E-860C-87C3DD0A3432}" presName="nodeText" presStyleLbl="bgAccFollowNode1" presStyleIdx="0" presStyleCnt="3">
        <dgm:presLayoutVars>
          <dgm:bulletEnabled val="1"/>
        </dgm:presLayoutVars>
      </dgm:prSet>
      <dgm:spPr/>
    </dgm:pt>
    <dgm:pt modelId="{C4501177-9939-2E40-837E-858E044A470A}" type="pres">
      <dgm:prSet presAssocID="{EFED77FD-A3AB-480B-BBDD-22283E5E23D9}" presName="sibTrans" presStyleCnt="0"/>
      <dgm:spPr/>
    </dgm:pt>
    <dgm:pt modelId="{28C2EF16-B596-AF4C-ABA6-753AE9870BC2}" type="pres">
      <dgm:prSet presAssocID="{16D11F24-2619-4D6F-B271-E41E11B0C578}" presName="compositeNode" presStyleCnt="0">
        <dgm:presLayoutVars>
          <dgm:bulletEnabled val="1"/>
        </dgm:presLayoutVars>
      </dgm:prSet>
      <dgm:spPr/>
    </dgm:pt>
    <dgm:pt modelId="{9D728BB1-5C79-2843-AAA6-98425362C189}" type="pres">
      <dgm:prSet presAssocID="{16D11F24-2619-4D6F-B271-E41E11B0C578}" presName="bgRect" presStyleLbl="bgAccFollowNode1" presStyleIdx="1" presStyleCnt="3"/>
      <dgm:spPr/>
    </dgm:pt>
    <dgm:pt modelId="{2F0C6E19-E7D3-D448-81D2-20D765120349}" type="pres">
      <dgm:prSet presAssocID="{369BD7DF-9876-45E3-A6F0-52DCFD369E66}" presName="sibTransNodeCircle" presStyleLbl="alignNode1" presStyleIdx="2" presStyleCnt="6">
        <dgm:presLayoutVars>
          <dgm:chMax val="0"/>
          <dgm:bulletEnabled/>
        </dgm:presLayoutVars>
      </dgm:prSet>
      <dgm:spPr/>
    </dgm:pt>
    <dgm:pt modelId="{3F47460C-8332-704F-A4C0-B10750855E5A}" type="pres">
      <dgm:prSet presAssocID="{16D11F24-2619-4D6F-B271-E41E11B0C578}" presName="bottomLine" presStyleLbl="alignNode1" presStyleIdx="3" presStyleCnt="6">
        <dgm:presLayoutVars/>
      </dgm:prSet>
      <dgm:spPr/>
    </dgm:pt>
    <dgm:pt modelId="{6DFC31FD-5679-3543-A53C-D1F665C01E95}" type="pres">
      <dgm:prSet presAssocID="{16D11F24-2619-4D6F-B271-E41E11B0C578}" presName="nodeText" presStyleLbl="bgAccFollowNode1" presStyleIdx="1" presStyleCnt="3">
        <dgm:presLayoutVars>
          <dgm:bulletEnabled val="1"/>
        </dgm:presLayoutVars>
      </dgm:prSet>
      <dgm:spPr/>
    </dgm:pt>
    <dgm:pt modelId="{9257131F-170C-F540-9B06-F766AA7E4C06}" type="pres">
      <dgm:prSet presAssocID="{369BD7DF-9876-45E3-A6F0-52DCFD369E66}" presName="sibTrans" presStyleCnt="0"/>
      <dgm:spPr/>
    </dgm:pt>
    <dgm:pt modelId="{532C3C4D-6801-D441-B6A3-DC54217245C6}" type="pres">
      <dgm:prSet presAssocID="{3FCA051C-B73B-4938-B566-E212F0E141C4}" presName="compositeNode" presStyleCnt="0">
        <dgm:presLayoutVars>
          <dgm:bulletEnabled val="1"/>
        </dgm:presLayoutVars>
      </dgm:prSet>
      <dgm:spPr/>
    </dgm:pt>
    <dgm:pt modelId="{014236E5-5729-7D4A-BF36-24A00D785862}" type="pres">
      <dgm:prSet presAssocID="{3FCA051C-B73B-4938-B566-E212F0E141C4}" presName="bgRect" presStyleLbl="bgAccFollowNode1" presStyleIdx="2" presStyleCnt="3"/>
      <dgm:spPr/>
    </dgm:pt>
    <dgm:pt modelId="{539C25CF-4C0B-324D-941B-15939D5EBA5E}" type="pres">
      <dgm:prSet presAssocID="{B777D1E7-B0CE-4471-9323-013C314F5241}" presName="sibTransNodeCircle" presStyleLbl="alignNode1" presStyleIdx="4" presStyleCnt="6">
        <dgm:presLayoutVars>
          <dgm:chMax val="0"/>
          <dgm:bulletEnabled/>
        </dgm:presLayoutVars>
      </dgm:prSet>
      <dgm:spPr/>
    </dgm:pt>
    <dgm:pt modelId="{54492D34-E2FE-5B41-9E52-44BB21361713}" type="pres">
      <dgm:prSet presAssocID="{3FCA051C-B73B-4938-B566-E212F0E141C4}" presName="bottomLine" presStyleLbl="alignNode1" presStyleIdx="5" presStyleCnt="6">
        <dgm:presLayoutVars/>
      </dgm:prSet>
      <dgm:spPr/>
    </dgm:pt>
    <dgm:pt modelId="{425AE1BF-E69F-3748-953F-2E51D93785DD}" type="pres">
      <dgm:prSet presAssocID="{3FCA051C-B73B-4938-B566-E212F0E141C4}" presName="nodeText" presStyleLbl="bgAccFollowNode1" presStyleIdx="2" presStyleCnt="3">
        <dgm:presLayoutVars>
          <dgm:bulletEnabled val="1"/>
        </dgm:presLayoutVars>
      </dgm:prSet>
      <dgm:spPr/>
    </dgm:pt>
  </dgm:ptLst>
  <dgm:cxnLst>
    <dgm:cxn modelId="{2A952907-EA1A-364A-A977-17DBE945EBCE}" type="presOf" srcId="{B777D1E7-B0CE-4471-9323-013C314F5241}" destId="{539C25CF-4C0B-324D-941B-15939D5EBA5E}" srcOrd="0" destOrd="0" presId="urn:microsoft.com/office/officeart/2016/7/layout/BasicLinearProcessNumbered"/>
    <dgm:cxn modelId="{BDE30C17-AE19-4D48-97A9-4B8CC52C856F}" type="presOf" srcId="{16D11F24-2619-4D6F-B271-E41E11B0C578}" destId="{9D728BB1-5C79-2843-AAA6-98425362C189}" srcOrd="0" destOrd="0" presId="urn:microsoft.com/office/officeart/2016/7/layout/BasicLinearProcessNumbered"/>
    <dgm:cxn modelId="{165A9542-86AD-40DB-A8E5-7ECFDD51DBF1}" srcId="{EEFE599C-16BA-4B95-8FCD-A0B296F4BBFB}" destId="{3FCA051C-B73B-4938-B566-E212F0E141C4}" srcOrd="2" destOrd="0" parTransId="{89A1EDF6-CF78-450D-836B-2E67AB36E8A9}" sibTransId="{B777D1E7-B0CE-4471-9323-013C314F5241}"/>
    <dgm:cxn modelId="{05D7164B-E56C-EF48-B851-65182299082E}" type="presOf" srcId="{EFED77FD-A3AB-480B-BBDD-22283E5E23D9}" destId="{EDF6CAB5-F4F0-8848-B8DB-41F7ED98688F}" srcOrd="0" destOrd="0" presId="urn:microsoft.com/office/officeart/2016/7/layout/BasicLinearProcessNumbered"/>
    <dgm:cxn modelId="{305D435A-308F-1340-B614-CA302E0EDF43}" type="presOf" srcId="{EEFE599C-16BA-4B95-8FCD-A0B296F4BBFB}" destId="{C08C9B82-87C9-4543-A98E-A417C1B8E889}" srcOrd="0" destOrd="0" presId="urn:microsoft.com/office/officeart/2016/7/layout/BasicLinearProcessNumbered"/>
    <dgm:cxn modelId="{E73B357B-F4D7-A243-8319-7E0485775948}" type="presOf" srcId="{7F05FE84-FAB1-484E-860C-87C3DD0A3432}" destId="{66FF98B4-C7EC-174D-87BE-332BA25A94B8}" srcOrd="0" destOrd="0" presId="urn:microsoft.com/office/officeart/2016/7/layout/BasicLinearProcessNumbered"/>
    <dgm:cxn modelId="{62E7BD7E-EBB7-834F-AE31-15ECE477B9F5}" type="presOf" srcId="{16D11F24-2619-4D6F-B271-E41E11B0C578}" destId="{6DFC31FD-5679-3543-A53C-D1F665C01E95}" srcOrd="1" destOrd="0" presId="urn:microsoft.com/office/officeart/2016/7/layout/BasicLinearProcessNumbered"/>
    <dgm:cxn modelId="{9D53D491-54FF-C743-A1CC-C2DCB78D9504}" type="presOf" srcId="{3FCA051C-B73B-4938-B566-E212F0E141C4}" destId="{425AE1BF-E69F-3748-953F-2E51D93785DD}" srcOrd="1" destOrd="0" presId="urn:microsoft.com/office/officeart/2016/7/layout/BasicLinearProcessNumbered"/>
    <dgm:cxn modelId="{273FE196-19EE-A442-B98D-2ED13E19C654}" type="presOf" srcId="{369BD7DF-9876-45E3-A6F0-52DCFD369E66}" destId="{2F0C6E19-E7D3-D448-81D2-20D765120349}" srcOrd="0" destOrd="0" presId="urn:microsoft.com/office/officeart/2016/7/layout/BasicLinearProcessNumbered"/>
    <dgm:cxn modelId="{5D58E0A1-3A33-114B-A9BC-08001099BB6E}" type="presOf" srcId="{3FCA051C-B73B-4938-B566-E212F0E141C4}" destId="{014236E5-5729-7D4A-BF36-24A00D785862}" srcOrd="0" destOrd="0" presId="urn:microsoft.com/office/officeart/2016/7/layout/BasicLinearProcessNumbered"/>
    <dgm:cxn modelId="{F1DB67B5-CC4A-425A-9CC0-29F23CA1A7FF}" srcId="{EEFE599C-16BA-4B95-8FCD-A0B296F4BBFB}" destId="{7F05FE84-FAB1-484E-860C-87C3DD0A3432}" srcOrd="0" destOrd="0" parTransId="{C94C001E-04CF-4BFE-98DC-30DA7F93D5E8}" sibTransId="{EFED77FD-A3AB-480B-BBDD-22283E5E23D9}"/>
    <dgm:cxn modelId="{9BF7C8DF-529E-4643-9316-308B193CAB1A}" type="presOf" srcId="{7F05FE84-FAB1-484E-860C-87C3DD0A3432}" destId="{DD0C5178-7CA9-DE4D-8928-C27B2C2BFCC8}" srcOrd="1" destOrd="0" presId="urn:microsoft.com/office/officeart/2016/7/layout/BasicLinearProcessNumbered"/>
    <dgm:cxn modelId="{8E0D19E1-6F0F-4871-AB86-702CA6B2D804}" srcId="{EEFE599C-16BA-4B95-8FCD-A0B296F4BBFB}" destId="{16D11F24-2619-4D6F-B271-E41E11B0C578}" srcOrd="1" destOrd="0" parTransId="{AA5EBEF4-1DC7-4F4A-BEB2-ACD4429F0004}" sibTransId="{369BD7DF-9876-45E3-A6F0-52DCFD369E66}"/>
    <dgm:cxn modelId="{187FD024-4F75-234B-9BA1-5F78BB08DEE6}" type="presParOf" srcId="{C08C9B82-87C9-4543-A98E-A417C1B8E889}" destId="{FBE3BF11-347E-F242-B997-C58CB26D1E41}" srcOrd="0" destOrd="0" presId="urn:microsoft.com/office/officeart/2016/7/layout/BasicLinearProcessNumbered"/>
    <dgm:cxn modelId="{F788CE5D-B48E-9740-97B3-226E7C341F5A}" type="presParOf" srcId="{FBE3BF11-347E-F242-B997-C58CB26D1E41}" destId="{66FF98B4-C7EC-174D-87BE-332BA25A94B8}" srcOrd="0" destOrd="0" presId="urn:microsoft.com/office/officeart/2016/7/layout/BasicLinearProcessNumbered"/>
    <dgm:cxn modelId="{D6066212-89A1-C148-936A-04CA10077129}" type="presParOf" srcId="{FBE3BF11-347E-F242-B997-C58CB26D1E41}" destId="{EDF6CAB5-F4F0-8848-B8DB-41F7ED98688F}" srcOrd="1" destOrd="0" presId="urn:microsoft.com/office/officeart/2016/7/layout/BasicLinearProcessNumbered"/>
    <dgm:cxn modelId="{E7D679D4-C549-FD48-8BB4-AD091D1AADD3}" type="presParOf" srcId="{FBE3BF11-347E-F242-B997-C58CB26D1E41}" destId="{FB9534A2-1F4E-5746-AB13-000587E79CD5}" srcOrd="2" destOrd="0" presId="urn:microsoft.com/office/officeart/2016/7/layout/BasicLinearProcessNumbered"/>
    <dgm:cxn modelId="{58465747-CD9D-5849-838F-8B6735AD147C}" type="presParOf" srcId="{FBE3BF11-347E-F242-B997-C58CB26D1E41}" destId="{DD0C5178-7CA9-DE4D-8928-C27B2C2BFCC8}" srcOrd="3" destOrd="0" presId="urn:microsoft.com/office/officeart/2016/7/layout/BasicLinearProcessNumbered"/>
    <dgm:cxn modelId="{CAF806E5-B534-B64D-AF57-E5522DE9901A}" type="presParOf" srcId="{C08C9B82-87C9-4543-A98E-A417C1B8E889}" destId="{C4501177-9939-2E40-837E-858E044A470A}" srcOrd="1" destOrd="0" presId="urn:microsoft.com/office/officeart/2016/7/layout/BasicLinearProcessNumbered"/>
    <dgm:cxn modelId="{72103EEE-30A6-E040-BBDA-24D79E8B6E3E}" type="presParOf" srcId="{C08C9B82-87C9-4543-A98E-A417C1B8E889}" destId="{28C2EF16-B596-AF4C-ABA6-753AE9870BC2}" srcOrd="2" destOrd="0" presId="urn:microsoft.com/office/officeart/2016/7/layout/BasicLinearProcessNumbered"/>
    <dgm:cxn modelId="{7971A0D9-0DCD-7247-BFB2-84B35AE6825C}" type="presParOf" srcId="{28C2EF16-B596-AF4C-ABA6-753AE9870BC2}" destId="{9D728BB1-5C79-2843-AAA6-98425362C189}" srcOrd="0" destOrd="0" presId="urn:microsoft.com/office/officeart/2016/7/layout/BasicLinearProcessNumbered"/>
    <dgm:cxn modelId="{1DDF212A-8413-5B4F-8C31-A6C94FCDB9A0}" type="presParOf" srcId="{28C2EF16-B596-AF4C-ABA6-753AE9870BC2}" destId="{2F0C6E19-E7D3-D448-81D2-20D765120349}" srcOrd="1" destOrd="0" presId="urn:microsoft.com/office/officeart/2016/7/layout/BasicLinearProcessNumbered"/>
    <dgm:cxn modelId="{FD968400-C120-0C49-8778-F0280AF77BE2}" type="presParOf" srcId="{28C2EF16-B596-AF4C-ABA6-753AE9870BC2}" destId="{3F47460C-8332-704F-A4C0-B10750855E5A}" srcOrd="2" destOrd="0" presId="urn:microsoft.com/office/officeart/2016/7/layout/BasicLinearProcessNumbered"/>
    <dgm:cxn modelId="{A004797F-300E-624F-8CD6-783771E9AD6D}" type="presParOf" srcId="{28C2EF16-B596-AF4C-ABA6-753AE9870BC2}" destId="{6DFC31FD-5679-3543-A53C-D1F665C01E95}" srcOrd="3" destOrd="0" presId="urn:microsoft.com/office/officeart/2016/7/layout/BasicLinearProcessNumbered"/>
    <dgm:cxn modelId="{CBE58D3C-8CDA-B74F-9E90-516270A20B12}" type="presParOf" srcId="{C08C9B82-87C9-4543-A98E-A417C1B8E889}" destId="{9257131F-170C-F540-9B06-F766AA7E4C06}" srcOrd="3" destOrd="0" presId="urn:microsoft.com/office/officeart/2016/7/layout/BasicLinearProcessNumbered"/>
    <dgm:cxn modelId="{D4C82BCE-EA5B-034C-9E0C-F628D31F74C2}" type="presParOf" srcId="{C08C9B82-87C9-4543-A98E-A417C1B8E889}" destId="{532C3C4D-6801-D441-B6A3-DC54217245C6}" srcOrd="4" destOrd="0" presId="urn:microsoft.com/office/officeart/2016/7/layout/BasicLinearProcessNumbered"/>
    <dgm:cxn modelId="{24C94ADE-FCDC-654C-B07A-E75624E1FC7C}" type="presParOf" srcId="{532C3C4D-6801-D441-B6A3-DC54217245C6}" destId="{014236E5-5729-7D4A-BF36-24A00D785862}" srcOrd="0" destOrd="0" presId="urn:microsoft.com/office/officeart/2016/7/layout/BasicLinearProcessNumbered"/>
    <dgm:cxn modelId="{C22CFF2D-718B-3F4C-826A-51F97A7E275F}" type="presParOf" srcId="{532C3C4D-6801-D441-B6A3-DC54217245C6}" destId="{539C25CF-4C0B-324D-941B-15939D5EBA5E}" srcOrd="1" destOrd="0" presId="urn:microsoft.com/office/officeart/2016/7/layout/BasicLinearProcessNumbered"/>
    <dgm:cxn modelId="{6BDC208D-31F2-4944-8A0F-BD868BAB4E5E}" type="presParOf" srcId="{532C3C4D-6801-D441-B6A3-DC54217245C6}" destId="{54492D34-E2FE-5B41-9E52-44BB21361713}" srcOrd="2" destOrd="0" presId="urn:microsoft.com/office/officeart/2016/7/layout/BasicLinearProcessNumbered"/>
    <dgm:cxn modelId="{ECBCF5FF-34D8-1E46-BFA1-13AE6568AC35}" type="presParOf" srcId="{532C3C4D-6801-D441-B6A3-DC54217245C6}" destId="{425AE1BF-E69F-3748-953F-2E51D93785DD}"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58CB1E-57A2-4A5A-9DB3-C4595538B51B}"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70A91F4A-BF5F-4069-8309-DF75A50A1FC9}">
      <dgm:prSet/>
      <dgm:spPr/>
      <dgm:t>
        <a:bodyPr/>
        <a:lstStyle/>
        <a:p>
          <a:r>
            <a:rPr lang="en-US"/>
            <a:t>“I believe that engineering is a highly creative profession. Research tells us that creativity does not spring from nothing; it is grounded in our life experiences, and hence limited by those experiences. </a:t>
          </a:r>
        </a:p>
      </dgm:t>
    </dgm:pt>
    <dgm:pt modelId="{4E8396E8-0832-413A-88DD-4E697EE64BCB}" type="parTrans" cxnId="{E73AF07B-E952-41F5-8BA6-137ACCB5ED2C}">
      <dgm:prSet/>
      <dgm:spPr/>
      <dgm:t>
        <a:bodyPr/>
        <a:lstStyle/>
        <a:p>
          <a:endParaRPr lang="en-US"/>
        </a:p>
      </dgm:t>
    </dgm:pt>
    <dgm:pt modelId="{41A79DD5-0D6E-41D9-99D7-28B078797054}" type="sibTrans" cxnId="{E73AF07B-E952-41F5-8BA6-137ACCB5ED2C}">
      <dgm:prSet/>
      <dgm:spPr/>
      <dgm:t>
        <a:bodyPr/>
        <a:lstStyle/>
        <a:p>
          <a:endParaRPr lang="en-US"/>
        </a:p>
      </dgm:t>
    </dgm:pt>
    <dgm:pt modelId="{4FD48962-746C-4BBF-AFFC-3C39B171B699}">
      <dgm:prSet/>
      <dgm:spPr/>
      <dgm:t>
        <a:bodyPr/>
        <a:lstStyle/>
        <a:p>
          <a:r>
            <a:rPr lang="en-US"/>
            <a:t>Lacking diversity on an engineering team, we limit the set of solutions that will be considered and we may not find the best, the elegant solution.”</a:t>
          </a:r>
        </a:p>
      </dgm:t>
    </dgm:pt>
    <dgm:pt modelId="{DA2A1373-BB68-40EA-BEBB-EB968515E58C}" type="parTrans" cxnId="{921CB8CF-C5D0-4AA7-BDEA-02F12D379528}">
      <dgm:prSet/>
      <dgm:spPr/>
      <dgm:t>
        <a:bodyPr/>
        <a:lstStyle/>
        <a:p>
          <a:endParaRPr lang="en-US"/>
        </a:p>
      </dgm:t>
    </dgm:pt>
    <dgm:pt modelId="{C2EBB91F-C38D-4F16-8C0B-6A4CA0D7CC80}" type="sibTrans" cxnId="{921CB8CF-C5D0-4AA7-BDEA-02F12D379528}">
      <dgm:prSet/>
      <dgm:spPr/>
      <dgm:t>
        <a:bodyPr/>
        <a:lstStyle/>
        <a:p>
          <a:endParaRPr lang="en-US"/>
        </a:p>
      </dgm:t>
    </dgm:pt>
    <dgm:pt modelId="{70B6C820-65C6-4388-BDD0-EABB0130A48B}">
      <dgm:prSet/>
      <dgm:spPr/>
      <dgm:t>
        <a:bodyPr/>
        <a:lstStyle/>
        <a:p>
          <a:r>
            <a:rPr lang="en-US"/>
            <a:t>William A. Wulf, 2000, National Academy of Engineering President</a:t>
          </a:r>
        </a:p>
      </dgm:t>
    </dgm:pt>
    <dgm:pt modelId="{2C8C4FF6-3526-4EC1-820B-ACF77BB47446}" type="parTrans" cxnId="{7F629274-24DF-4D4D-8BBD-592226909E9C}">
      <dgm:prSet/>
      <dgm:spPr/>
      <dgm:t>
        <a:bodyPr/>
        <a:lstStyle/>
        <a:p>
          <a:endParaRPr lang="en-US"/>
        </a:p>
      </dgm:t>
    </dgm:pt>
    <dgm:pt modelId="{E96CA342-BD57-45EA-89BF-155D019551C8}" type="sibTrans" cxnId="{7F629274-24DF-4D4D-8BBD-592226909E9C}">
      <dgm:prSet/>
      <dgm:spPr/>
      <dgm:t>
        <a:bodyPr/>
        <a:lstStyle/>
        <a:p>
          <a:endParaRPr lang="en-US"/>
        </a:p>
      </dgm:t>
    </dgm:pt>
    <dgm:pt modelId="{09D9DDBD-2D37-6845-81C8-2B5C38D116BF}" type="pres">
      <dgm:prSet presAssocID="{D258CB1E-57A2-4A5A-9DB3-C4595538B51B}" presName="Name0" presStyleCnt="0">
        <dgm:presLayoutVars>
          <dgm:dir/>
          <dgm:animLvl val="lvl"/>
          <dgm:resizeHandles val="exact"/>
        </dgm:presLayoutVars>
      </dgm:prSet>
      <dgm:spPr/>
    </dgm:pt>
    <dgm:pt modelId="{C9565CFF-3DC9-D042-A7F0-17B1195E02FB}" type="pres">
      <dgm:prSet presAssocID="{70A91F4A-BF5F-4069-8309-DF75A50A1FC9}" presName="composite" presStyleCnt="0"/>
      <dgm:spPr/>
    </dgm:pt>
    <dgm:pt modelId="{AAE26861-5374-014E-BBAB-426F124CB3C4}" type="pres">
      <dgm:prSet presAssocID="{70A91F4A-BF5F-4069-8309-DF75A50A1FC9}" presName="parTx" presStyleLbl="alignNode1" presStyleIdx="0" presStyleCnt="2">
        <dgm:presLayoutVars>
          <dgm:chMax val="0"/>
          <dgm:chPref val="0"/>
          <dgm:bulletEnabled val="1"/>
        </dgm:presLayoutVars>
      </dgm:prSet>
      <dgm:spPr/>
    </dgm:pt>
    <dgm:pt modelId="{1A6105AA-AFCB-4244-83D6-D1E30FF36130}" type="pres">
      <dgm:prSet presAssocID="{70A91F4A-BF5F-4069-8309-DF75A50A1FC9}" presName="desTx" presStyleLbl="alignAccFollowNode1" presStyleIdx="0" presStyleCnt="2">
        <dgm:presLayoutVars>
          <dgm:bulletEnabled val="1"/>
        </dgm:presLayoutVars>
      </dgm:prSet>
      <dgm:spPr/>
    </dgm:pt>
    <dgm:pt modelId="{4CEE0FEA-5CAE-434B-9BD5-CCBDB3941187}" type="pres">
      <dgm:prSet presAssocID="{41A79DD5-0D6E-41D9-99D7-28B078797054}" presName="space" presStyleCnt="0"/>
      <dgm:spPr/>
    </dgm:pt>
    <dgm:pt modelId="{1008E7DC-7003-5C47-9A17-D92681A5DD42}" type="pres">
      <dgm:prSet presAssocID="{4FD48962-746C-4BBF-AFFC-3C39B171B699}" presName="composite" presStyleCnt="0"/>
      <dgm:spPr/>
    </dgm:pt>
    <dgm:pt modelId="{5817CF72-5B7F-1445-8C1A-BB56A17B39C0}" type="pres">
      <dgm:prSet presAssocID="{4FD48962-746C-4BBF-AFFC-3C39B171B699}" presName="parTx" presStyleLbl="alignNode1" presStyleIdx="1" presStyleCnt="2">
        <dgm:presLayoutVars>
          <dgm:chMax val="0"/>
          <dgm:chPref val="0"/>
          <dgm:bulletEnabled val="1"/>
        </dgm:presLayoutVars>
      </dgm:prSet>
      <dgm:spPr/>
    </dgm:pt>
    <dgm:pt modelId="{479C533D-51F2-8E45-B902-99113959876B}" type="pres">
      <dgm:prSet presAssocID="{4FD48962-746C-4BBF-AFFC-3C39B171B699}" presName="desTx" presStyleLbl="alignAccFollowNode1" presStyleIdx="1" presStyleCnt="2">
        <dgm:presLayoutVars>
          <dgm:bulletEnabled val="1"/>
        </dgm:presLayoutVars>
      </dgm:prSet>
      <dgm:spPr/>
    </dgm:pt>
  </dgm:ptLst>
  <dgm:cxnLst>
    <dgm:cxn modelId="{FE62F413-EEED-8948-AECA-E5D5FF6FDE8F}" type="presOf" srcId="{4FD48962-746C-4BBF-AFFC-3C39B171B699}" destId="{5817CF72-5B7F-1445-8C1A-BB56A17B39C0}" srcOrd="0" destOrd="0" presId="urn:microsoft.com/office/officeart/2005/8/layout/hList1"/>
    <dgm:cxn modelId="{E120C42C-BF0B-3B4E-841A-F84117E4DBF5}" type="presOf" srcId="{70A91F4A-BF5F-4069-8309-DF75A50A1FC9}" destId="{AAE26861-5374-014E-BBAB-426F124CB3C4}" srcOrd="0" destOrd="0" presId="urn:microsoft.com/office/officeart/2005/8/layout/hList1"/>
    <dgm:cxn modelId="{6B2FEF4A-CF57-DD41-9C6A-08DC9E8141B6}" type="presOf" srcId="{D258CB1E-57A2-4A5A-9DB3-C4595538B51B}" destId="{09D9DDBD-2D37-6845-81C8-2B5C38D116BF}" srcOrd="0" destOrd="0" presId="urn:microsoft.com/office/officeart/2005/8/layout/hList1"/>
    <dgm:cxn modelId="{7F629274-24DF-4D4D-8BBD-592226909E9C}" srcId="{4FD48962-746C-4BBF-AFFC-3C39B171B699}" destId="{70B6C820-65C6-4388-BDD0-EABB0130A48B}" srcOrd="0" destOrd="0" parTransId="{2C8C4FF6-3526-4EC1-820B-ACF77BB47446}" sibTransId="{E96CA342-BD57-45EA-89BF-155D019551C8}"/>
    <dgm:cxn modelId="{E73AF07B-E952-41F5-8BA6-137ACCB5ED2C}" srcId="{D258CB1E-57A2-4A5A-9DB3-C4595538B51B}" destId="{70A91F4A-BF5F-4069-8309-DF75A50A1FC9}" srcOrd="0" destOrd="0" parTransId="{4E8396E8-0832-413A-88DD-4E697EE64BCB}" sibTransId="{41A79DD5-0D6E-41D9-99D7-28B078797054}"/>
    <dgm:cxn modelId="{0EC6BC86-01E3-1845-B1C7-6E32FB9A4B50}" type="presOf" srcId="{70B6C820-65C6-4388-BDD0-EABB0130A48B}" destId="{479C533D-51F2-8E45-B902-99113959876B}" srcOrd="0" destOrd="0" presId="urn:microsoft.com/office/officeart/2005/8/layout/hList1"/>
    <dgm:cxn modelId="{921CB8CF-C5D0-4AA7-BDEA-02F12D379528}" srcId="{D258CB1E-57A2-4A5A-9DB3-C4595538B51B}" destId="{4FD48962-746C-4BBF-AFFC-3C39B171B699}" srcOrd="1" destOrd="0" parTransId="{DA2A1373-BB68-40EA-BEBB-EB968515E58C}" sibTransId="{C2EBB91F-C38D-4F16-8C0B-6A4CA0D7CC80}"/>
    <dgm:cxn modelId="{CE8102E0-EC0E-3844-98E6-E4922D560BC3}" type="presParOf" srcId="{09D9DDBD-2D37-6845-81C8-2B5C38D116BF}" destId="{C9565CFF-3DC9-D042-A7F0-17B1195E02FB}" srcOrd="0" destOrd="0" presId="urn:microsoft.com/office/officeart/2005/8/layout/hList1"/>
    <dgm:cxn modelId="{84BF7208-1E11-0E4B-B3DC-C6A557196A94}" type="presParOf" srcId="{C9565CFF-3DC9-D042-A7F0-17B1195E02FB}" destId="{AAE26861-5374-014E-BBAB-426F124CB3C4}" srcOrd="0" destOrd="0" presId="urn:microsoft.com/office/officeart/2005/8/layout/hList1"/>
    <dgm:cxn modelId="{3ABA6639-3848-9C44-BE90-C08951AB569C}" type="presParOf" srcId="{C9565CFF-3DC9-D042-A7F0-17B1195E02FB}" destId="{1A6105AA-AFCB-4244-83D6-D1E30FF36130}" srcOrd="1" destOrd="0" presId="urn:microsoft.com/office/officeart/2005/8/layout/hList1"/>
    <dgm:cxn modelId="{50183D3C-B8A8-1E4E-969F-5F10911EB513}" type="presParOf" srcId="{09D9DDBD-2D37-6845-81C8-2B5C38D116BF}" destId="{4CEE0FEA-5CAE-434B-9BD5-CCBDB3941187}" srcOrd="1" destOrd="0" presId="urn:microsoft.com/office/officeart/2005/8/layout/hList1"/>
    <dgm:cxn modelId="{650CCBE8-C434-AE4B-9B6A-9362EF640C5D}" type="presParOf" srcId="{09D9DDBD-2D37-6845-81C8-2B5C38D116BF}" destId="{1008E7DC-7003-5C47-9A17-D92681A5DD42}" srcOrd="2" destOrd="0" presId="urn:microsoft.com/office/officeart/2005/8/layout/hList1"/>
    <dgm:cxn modelId="{F3EDE94F-469C-2542-861A-3624D4F5AEEF}" type="presParOf" srcId="{1008E7DC-7003-5C47-9A17-D92681A5DD42}" destId="{5817CF72-5B7F-1445-8C1A-BB56A17B39C0}" srcOrd="0" destOrd="0" presId="urn:microsoft.com/office/officeart/2005/8/layout/hList1"/>
    <dgm:cxn modelId="{D99E5E62-0727-1243-B694-96DBC0FB3E8B}" type="presParOf" srcId="{1008E7DC-7003-5C47-9A17-D92681A5DD42}" destId="{479C533D-51F2-8E45-B902-99113959876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2FCDD1-DF79-460C-9D31-31BDCFF87826}" type="doc">
      <dgm:prSet loTypeId="urn:microsoft.com/office/officeart/2008/layout/LinedList" loCatId="list" qsTypeId="urn:microsoft.com/office/officeart/2005/8/quickstyle/simple4" qsCatId="simple" csTypeId="urn:microsoft.com/office/officeart/2005/8/colors/colorful5" csCatId="colorful" phldr="1"/>
      <dgm:spPr/>
      <dgm:t>
        <a:bodyPr/>
        <a:lstStyle/>
        <a:p>
          <a:endParaRPr lang="en-US"/>
        </a:p>
      </dgm:t>
    </dgm:pt>
    <dgm:pt modelId="{663FBB09-875F-4F6C-A529-3113EC6EDDBC}">
      <dgm:prSet/>
      <dgm:spPr/>
      <dgm:t>
        <a:bodyPr/>
        <a:lstStyle/>
        <a:p>
          <a:r>
            <a:rPr lang="en-US"/>
            <a:t>A caption reader’s experiences in following captions is grounded in the reader’s life experiences, and hence limited by those experiences. </a:t>
          </a:r>
        </a:p>
      </dgm:t>
    </dgm:pt>
    <dgm:pt modelId="{B447A0AE-68BA-49A8-8827-A3A2D5FFCD9F}" type="parTrans" cxnId="{82B309FC-C653-4B17-9CBF-14D7337DD658}">
      <dgm:prSet/>
      <dgm:spPr/>
      <dgm:t>
        <a:bodyPr/>
        <a:lstStyle/>
        <a:p>
          <a:endParaRPr lang="en-US"/>
        </a:p>
      </dgm:t>
    </dgm:pt>
    <dgm:pt modelId="{A2475A71-F493-4E6D-8BF7-54092F4F09B9}" type="sibTrans" cxnId="{82B309FC-C653-4B17-9CBF-14D7337DD658}">
      <dgm:prSet/>
      <dgm:spPr/>
      <dgm:t>
        <a:bodyPr/>
        <a:lstStyle/>
        <a:p>
          <a:endParaRPr lang="en-US"/>
        </a:p>
      </dgm:t>
    </dgm:pt>
    <dgm:pt modelId="{CEA429BD-6BB3-4E5C-992C-285B770DB178}">
      <dgm:prSet/>
      <dgm:spPr/>
      <dgm:t>
        <a:bodyPr/>
        <a:lstStyle/>
        <a:p>
          <a:r>
            <a:rPr lang="en-US" dirty="0"/>
            <a:t>Most captions limit the set of solutions that will be considered and may miss out on presenting optimal, </a:t>
          </a:r>
          <a:r>
            <a:rPr lang="en-US" i="1" dirty="0"/>
            <a:t>elegant </a:t>
          </a:r>
          <a:r>
            <a:rPr lang="en-US" dirty="0"/>
            <a:t>solutions.</a:t>
          </a:r>
        </a:p>
      </dgm:t>
    </dgm:pt>
    <dgm:pt modelId="{67D61470-E5CC-4F86-9028-9D39234179EF}" type="parTrans" cxnId="{2C59010C-DF50-4622-B488-AE37A2550A31}">
      <dgm:prSet/>
      <dgm:spPr/>
      <dgm:t>
        <a:bodyPr/>
        <a:lstStyle/>
        <a:p>
          <a:endParaRPr lang="en-US"/>
        </a:p>
      </dgm:t>
    </dgm:pt>
    <dgm:pt modelId="{FB5DE9C4-8BE6-47E2-A437-B09518C84E17}" type="sibTrans" cxnId="{2C59010C-DF50-4622-B488-AE37A2550A31}">
      <dgm:prSet/>
      <dgm:spPr/>
      <dgm:t>
        <a:bodyPr/>
        <a:lstStyle/>
        <a:p>
          <a:endParaRPr lang="en-US"/>
        </a:p>
      </dgm:t>
    </dgm:pt>
    <dgm:pt modelId="{6B0BCCC0-AD17-784F-AD1A-2A9D397796F3}" type="pres">
      <dgm:prSet presAssocID="{142FCDD1-DF79-460C-9D31-31BDCFF87826}" presName="vert0" presStyleCnt="0">
        <dgm:presLayoutVars>
          <dgm:dir/>
          <dgm:animOne val="branch"/>
          <dgm:animLvl val="lvl"/>
        </dgm:presLayoutVars>
      </dgm:prSet>
      <dgm:spPr/>
    </dgm:pt>
    <dgm:pt modelId="{05061E12-D06F-3842-82A0-E05C1E2AABC0}" type="pres">
      <dgm:prSet presAssocID="{663FBB09-875F-4F6C-A529-3113EC6EDDBC}" presName="thickLine" presStyleLbl="alignNode1" presStyleIdx="0" presStyleCnt="2"/>
      <dgm:spPr/>
    </dgm:pt>
    <dgm:pt modelId="{8C6896BC-2500-594F-A9FD-A20BBC49CE56}" type="pres">
      <dgm:prSet presAssocID="{663FBB09-875F-4F6C-A529-3113EC6EDDBC}" presName="horz1" presStyleCnt="0"/>
      <dgm:spPr/>
    </dgm:pt>
    <dgm:pt modelId="{702C6725-C68A-D24C-B6C2-4E4250E706F1}" type="pres">
      <dgm:prSet presAssocID="{663FBB09-875F-4F6C-A529-3113EC6EDDBC}" presName="tx1" presStyleLbl="revTx" presStyleIdx="0" presStyleCnt="2"/>
      <dgm:spPr/>
    </dgm:pt>
    <dgm:pt modelId="{F0070BEF-814D-BE48-AEF9-F7CFC1FC2295}" type="pres">
      <dgm:prSet presAssocID="{663FBB09-875F-4F6C-A529-3113EC6EDDBC}" presName="vert1" presStyleCnt="0"/>
      <dgm:spPr/>
    </dgm:pt>
    <dgm:pt modelId="{96A8CACE-723C-ED45-B5E0-5C5F6C57B186}" type="pres">
      <dgm:prSet presAssocID="{CEA429BD-6BB3-4E5C-992C-285B770DB178}" presName="thickLine" presStyleLbl="alignNode1" presStyleIdx="1" presStyleCnt="2"/>
      <dgm:spPr/>
    </dgm:pt>
    <dgm:pt modelId="{3BAA318D-5919-6E4C-82EA-202E3A752EE2}" type="pres">
      <dgm:prSet presAssocID="{CEA429BD-6BB3-4E5C-992C-285B770DB178}" presName="horz1" presStyleCnt="0"/>
      <dgm:spPr/>
    </dgm:pt>
    <dgm:pt modelId="{FADAAD6F-9238-1540-83F8-D80A4DD97D67}" type="pres">
      <dgm:prSet presAssocID="{CEA429BD-6BB3-4E5C-992C-285B770DB178}" presName="tx1" presStyleLbl="revTx" presStyleIdx="1" presStyleCnt="2"/>
      <dgm:spPr/>
    </dgm:pt>
    <dgm:pt modelId="{B33E43DE-60BD-D344-B108-EABC14FEC9A4}" type="pres">
      <dgm:prSet presAssocID="{CEA429BD-6BB3-4E5C-992C-285B770DB178}" presName="vert1" presStyleCnt="0"/>
      <dgm:spPr/>
    </dgm:pt>
  </dgm:ptLst>
  <dgm:cxnLst>
    <dgm:cxn modelId="{2C59010C-DF50-4622-B488-AE37A2550A31}" srcId="{142FCDD1-DF79-460C-9D31-31BDCFF87826}" destId="{CEA429BD-6BB3-4E5C-992C-285B770DB178}" srcOrd="1" destOrd="0" parTransId="{67D61470-E5CC-4F86-9028-9D39234179EF}" sibTransId="{FB5DE9C4-8BE6-47E2-A437-B09518C84E17}"/>
    <dgm:cxn modelId="{C21C69A8-F73B-3947-B414-4C0CD507805D}" type="presOf" srcId="{142FCDD1-DF79-460C-9D31-31BDCFF87826}" destId="{6B0BCCC0-AD17-784F-AD1A-2A9D397796F3}" srcOrd="0" destOrd="0" presId="urn:microsoft.com/office/officeart/2008/layout/LinedList"/>
    <dgm:cxn modelId="{D086F8B5-A0CC-7A45-A2E4-3100994AAF09}" type="presOf" srcId="{CEA429BD-6BB3-4E5C-992C-285B770DB178}" destId="{FADAAD6F-9238-1540-83F8-D80A4DD97D67}" srcOrd="0" destOrd="0" presId="urn:microsoft.com/office/officeart/2008/layout/LinedList"/>
    <dgm:cxn modelId="{C5B3BAEB-32C9-604A-AF7F-CF4B1627E664}" type="presOf" srcId="{663FBB09-875F-4F6C-A529-3113EC6EDDBC}" destId="{702C6725-C68A-D24C-B6C2-4E4250E706F1}" srcOrd="0" destOrd="0" presId="urn:microsoft.com/office/officeart/2008/layout/LinedList"/>
    <dgm:cxn modelId="{82B309FC-C653-4B17-9CBF-14D7337DD658}" srcId="{142FCDD1-DF79-460C-9D31-31BDCFF87826}" destId="{663FBB09-875F-4F6C-A529-3113EC6EDDBC}" srcOrd="0" destOrd="0" parTransId="{B447A0AE-68BA-49A8-8827-A3A2D5FFCD9F}" sibTransId="{A2475A71-F493-4E6D-8BF7-54092F4F09B9}"/>
    <dgm:cxn modelId="{D512E5CD-B913-F94B-A00E-DB079462FD93}" type="presParOf" srcId="{6B0BCCC0-AD17-784F-AD1A-2A9D397796F3}" destId="{05061E12-D06F-3842-82A0-E05C1E2AABC0}" srcOrd="0" destOrd="0" presId="urn:microsoft.com/office/officeart/2008/layout/LinedList"/>
    <dgm:cxn modelId="{F0F96225-A5FE-1F43-8C8C-8C7132B4264C}" type="presParOf" srcId="{6B0BCCC0-AD17-784F-AD1A-2A9D397796F3}" destId="{8C6896BC-2500-594F-A9FD-A20BBC49CE56}" srcOrd="1" destOrd="0" presId="urn:microsoft.com/office/officeart/2008/layout/LinedList"/>
    <dgm:cxn modelId="{819783CE-1D56-B84F-8AFD-CA01F4944002}" type="presParOf" srcId="{8C6896BC-2500-594F-A9FD-A20BBC49CE56}" destId="{702C6725-C68A-D24C-B6C2-4E4250E706F1}" srcOrd="0" destOrd="0" presId="urn:microsoft.com/office/officeart/2008/layout/LinedList"/>
    <dgm:cxn modelId="{30172716-FDC6-9F4C-A367-55BFE47BCD8B}" type="presParOf" srcId="{8C6896BC-2500-594F-A9FD-A20BBC49CE56}" destId="{F0070BEF-814D-BE48-AEF9-F7CFC1FC2295}" srcOrd="1" destOrd="0" presId="urn:microsoft.com/office/officeart/2008/layout/LinedList"/>
    <dgm:cxn modelId="{E48F3189-7DA5-5A47-889A-67849FD5666C}" type="presParOf" srcId="{6B0BCCC0-AD17-784F-AD1A-2A9D397796F3}" destId="{96A8CACE-723C-ED45-B5E0-5C5F6C57B186}" srcOrd="2" destOrd="0" presId="urn:microsoft.com/office/officeart/2008/layout/LinedList"/>
    <dgm:cxn modelId="{39ECE4DA-A901-0749-A811-8C65FA1BECC1}" type="presParOf" srcId="{6B0BCCC0-AD17-784F-AD1A-2A9D397796F3}" destId="{3BAA318D-5919-6E4C-82EA-202E3A752EE2}" srcOrd="3" destOrd="0" presId="urn:microsoft.com/office/officeart/2008/layout/LinedList"/>
    <dgm:cxn modelId="{4BEC0251-3D04-DA43-99CA-FBBC8FBBCC01}" type="presParOf" srcId="{3BAA318D-5919-6E4C-82EA-202E3A752EE2}" destId="{FADAAD6F-9238-1540-83F8-D80A4DD97D67}" srcOrd="0" destOrd="0" presId="urn:microsoft.com/office/officeart/2008/layout/LinedList"/>
    <dgm:cxn modelId="{797BF74F-EC46-7D42-BD43-0B48694A72CA}" type="presParOf" srcId="{3BAA318D-5919-6E4C-82EA-202E3A752EE2}" destId="{B33E43DE-60BD-D344-B108-EABC14FEC9A4}"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967C4E-0772-4998-9043-A88FD470794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E4553C4-E8EA-4CD1-AD0D-0DD14493F297}">
      <dgm:prSet/>
      <dgm:spPr/>
      <dgm:t>
        <a:bodyPr/>
        <a:lstStyle/>
        <a:p>
          <a:pPr>
            <a:lnSpc>
              <a:spcPct val="100000"/>
            </a:lnSpc>
          </a:pPr>
          <a:r>
            <a:rPr lang="en-US" dirty="0"/>
            <a:t>DHH as participants/innovators </a:t>
          </a:r>
        </a:p>
        <a:p>
          <a:pPr>
            <a:lnSpc>
              <a:spcPct val="100000"/>
            </a:lnSpc>
          </a:pPr>
          <a:r>
            <a:rPr lang="en-US" dirty="0"/>
            <a:t>NOT passive recipients</a:t>
          </a:r>
        </a:p>
      </dgm:t>
    </dgm:pt>
    <dgm:pt modelId="{9C0A04E4-98CB-4BC8-B688-7AD8391F8A9D}" type="parTrans" cxnId="{88292DE6-E8C9-4DB6-933F-A0C66F46B0D2}">
      <dgm:prSet/>
      <dgm:spPr/>
      <dgm:t>
        <a:bodyPr/>
        <a:lstStyle/>
        <a:p>
          <a:endParaRPr lang="en-US"/>
        </a:p>
      </dgm:t>
    </dgm:pt>
    <dgm:pt modelId="{4708AB9C-3524-4F13-A564-89111A5239DD}" type="sibTrans" cxnId="{88292DE6-E8C9-4DB6-933F-A0C66F46B0D2}">
      <dgm:prSet/>
      <dgm:spPr/>
      <dgm:t>
        <a:bodyPr/>
        <a:lstStyle/>
        <a:p>
          <a:endParaRPr lang="en-US"/>
        </a:p>
      </dgm:t>
    </dgm:pt>
    <dgm:pt modelId="{76EC5FCF-8D7C-457F-9FAB-FC63753F6AE0}">
      <dgm:prSet/>
      <dgm:spPr/>
      <dgm:t>
        <a:bodyPr/>
        <a:lstStyle/>
        <a:p>
          <a:pPr>
            <a:lnSpc>
              <a:spcPct val="100000"/>
            </a:lnSpc>
          </a:pPr>
          <a:r>
            <a:rPr lang="en-US" dirty="0"/>
            <a:t>System support matters!</a:t>
          </a:r>
        </a:p>
      </dgm:t>
    </dgm:pt>
    <dgm:pt modelId="{7392C885-86B5-4123-9684-C981C2E9DAF1}" type="parTrans" cxnId="{86B08F9A-046B-41DB-AAF7-445D38359164}">
      <dgm:prSet/>
      <dgm:spPr/>
      <dgm:t>
        <a:bodyPr/>
        <a:lstStyle/>
        <a:p>
          <a:endParaRPr lang="en-US"/>
        </a:p>
      </dgm:t>
    </dgm:pt>
    <dgm:pt modelId="{4DD03F54-4259-421A-8439-167EA991B2DD}" type="sibTrans" cxnId="{86B08F9A-046B-41DB-AAF7-445D38359164}">
      <dgm:prSet/>
      <dgm:spPr/>
      <dgm:t>
        <a:bodyPr/>
        <a:lstStyle/>
        <a:p>
          <a:endParaRPr lang="en-US"/>
        </a:p>
      </dgm:t>
    </dgm:pt>
    <dgm:pt modelId="{FC5D587F-F06E-4314-B0FB-3804FB3D329C}" type="pres">
      <dgm:prSet presAssocID="{7E967C4E-0772-4998-9043-A88FD470794D}" presName="root" presStyleCnt="0">
        <dgm:presLayoutVars>
          <dgm:dir/>
          <dgm:resizeHandles val="exact"/>
        </dgm:presLayoutVars>
      </dgm:prSet>
      <dgm:spPr/>
    </dgm:pt>
    <dgm:pt modelId="{5D6B7B37-6446-4569-BB6A-951B1C5AE6AA}" type="pres">
      <dgm:prSet presAssocID="{2E4553C4-E8EA-4CD1-AD0D-0DD14493F297}" presName="compNode" presStyleCnt="0"/>
      <dgm:spPr/>
    </dgm:pt>
    <dgm:pt modelId="{D387522A-AE72-4C70-9C66-72BCE1352376}" type="pres">
      <dgm:prSet presAssocID="{2E4553C4-E8EA-4CD1-AD0D-0DD14493F297}" presName="bgRect" presStyleLbl="bgShp" presStyleIdx="0" presStyleCnt="2"/>
      <dgm:spPr/>
    </dgm:pt>
    <dgm:pt modelId="{E5735D3F-99F6-4B5C-9512-66FCD9E85550}" type="pres">
      <dgm:prSet presAssocID="{2E4553C4-E8EA-4CD1-AD0D-0DD14493F297}"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ute speaker with solid fill"/>
        </a:ext>
      </dgm:extLst>
    </dgm:pt>
    <dgm:pt modelId="{9F25DEF8-823B-4090-A4C4-0873B617F358}" type="pres">
      <dgm:prSet presAssocID="{2E4553C4-E8EA-4CD1-AD0D-0DD14493F297}" presName="spaceRect" presStyleCnt="0"/>
      <dgm:spPr/>
    </dgm:pt>
    <dgm:pt modelId="{08D11A2E-EF1B-42F5-B416-2B127E1F7E38}" type="pres">
      <dgm:prSet presAssocID="{2E4553C4-E8EA-4CD1-AD0D-0DD14493F297}" presName="parTx" presStyleLbl="revTx" presStyleIdx="0" presStyleCnt="2">
        <dgm:presLayoutVars>
          <dgm:chMax val="0"/>
          <dgm:chPref val="0"/>
        </dgm:presLayoutVars>
      </dgm:prSet>
      <dgm:spPr/>
    </dgm:pt>
    <dgm:pt modelId="{154901DA-700C-4FE1-986C-7807D56F14C6}" type="pres">
      <dgm:prSet presAssocID="{4708AB9C-3524-4F13-A564-89111A5239DD}" presName="sibTrans" presStyleCnt="0"/>
      <dgm:spPr/>
    </dgm:pt>
    <dgm:pt modelId="{AF72D631-6ED2-4973-837B-ACE07C03812E}" type="pres">
      <dgm:prSet presAssocID="{76EC5FCF-8D7C-457F-9FAB-FC63753F6AE0}" presName="compNode" presStyleCnt="0"/>
      <dgm:spPr/>
    </dgm:pt>
    <dgm:pt modelId="{45D91133-E9F5-458F-8885-E6FA607637FD}" type="pres">
      <dgm:prSet presAssocID="{76EC5FCF-8D7C-457F-9FAB-FC63753F6AE0}" presName="bgRect" presStyleLbl="bgShp" presStyleIdx="1" presStyleCnt="2"/>
      <dgm:spPr/>
    </dgm:pt>
    <dgm:pt modelId="{F114DD80-32EE-45BF-B8D0-53A98C925A10}" type="pres">
      <dgm:prSet presAssocID="{76EC5FCF-8D7C-457F-9FAB-FC63753F6AE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ghtbulb"/>
        </a:ext>
      </dgm:extLst>
    </dgm:pt>
    <dgm:pt modelId="{B17ABB71-8984-4C7B-8CDF-E23430FC398E}" type="pres">
      <dgm:prSet presAssocID="{76EC5FCF-8D7C-457F-9FAB-FC63753F6AE0}" presName="spaceRect" presStyleCnt="0"/>
      <dgm:spPr/>
    </dgm:pt>
    <dgm:pt modelId="{B03236B8-9F39-4C0C-B4D8-70F23A6AC558}" type="pres">
      <dgm:prSet presAssocID="{76EC5FCF-8D7C-457F-9FAB-FC63753F6AE0}" presName="parTx" presStyleLbl="revTx" presStyleIdx="1" presStyleCnt="2">
        <dgm:presLayoutVars>
          <dgm:chMax val="0"/>
          <dgm:chPref val="0"/>
        </dgm:presLayoutVars>
      </dgm:prSet>
      <dgm:spPr/>
    </dgm:pt>
  </dgm:ptLst>
  <dgm:cxnLst>
    <dgm:cxn modelId="{B4ABE10B-54AE-43C6-A467-2618F8400AB7}" type="presOf" srcId="{2E4553C4-E8EA-4CD1-AD0D-0DD14493F297}" destId="{08D11A2E-EF1B-42F5-B416-2B127E1F7E38}" srcOrd="0" destOrd="0" presId="urn:microsoft.com/office/officeart/2018/2/layout/IconVerticalSolidList"/>
    <dgm:cxn modelId="{63701060-21A2-4BF1-BD18-D162B2E8B1FB}" type="presOf" srcId="{7E967C4E-0772-4998-9043-A88FD470794D}" destId="{FC5D587F-F06E-4314-B0FB-3804FB3D329C}" srcOrd="0" destOrd="0" presId="urn:microsoft.com/office/officeart/2018/2/layout/IconVerticalSolidList"/>
    <dgm:cxn modelId="{86B08F9A-046B-41DB-AAF7-445D38359164}" srcId="{7E967C4E-0772-4998-9043-A88FD470794D}" destId="{76EC5FCF-8D7C-457F-9FAB-FC63753F6AE0}" srcOrd="1" destOrd="0" parTransId="{7392C885-86B5-4123-9684-C981C2E9DAF1}" sibTransId="{4DD03F54-4259-421A-8439-167EA991B2DD}"/>
    <dgm:cxn modelId="{518494C1-6E86-417C-8B16-D94BAF54DE80}" type="presOf" srcId="{76EC5FCF-8D7C-457F-9FAB-FC63753F6AE0}" destId="{B03236B8-9F39-4C0C-B4D8-70F23A6AC558}" srcOrd="0" destOrd="0" presId="urn:microsoft.com/office/officeart/2018/2/layout/IconVerticalSolidList"/>
    <dgm:cxn modelId="{88292DE6-E8C9-4DB6-933F-A0C66F46B0D2}" srcId="{7E967C4E-0772-4998-9043-A88FD470794D}" destId="{2E4553C4-E8EA-4CD1-AD0D-0DD14493F297}" srcOrd="0" destOrd="0" parTransId="{9C0A04E4-98CB-4BC8-B688-7AD8391F8A9D}" sibTransId="{4708AB9C-3524-4F13-A564-89111A5239DD}"/>
    <dgm:cxn modelId="{454DBD47-3DB8-4E57-BA96-33BF24BF6A09}" type="presParOf" srcId="{FC5D587F-F06E-4314-B0FB-3804FB3D329C}" destId="{5D6B7B37-6446-4569-BB6A-951B1C5AE6AA}" srcOrd="0" destOrd="0" presId="urn:microsoft.com/office/officeart/2018/2/layout/IconVerticalSolidList"/>
    <dgm:cxn modelId="{58B7D182-98F9-4528-AE1B-7EC0EB35521F}" type="presParOf" srcId="{5D6B7B37-6446-4569-BB6A-951B1C5AE6AA}" destId="{D387522A-AE72-4C70-9C66-72BCE1352376}" srcOrd="0" destOrd="0" presId="urn:microsoft.com/office/officeart/2018/2/layout/IconVerticalSolidList"/>
    <dgm:cxn modelId="{2D753BC5-6B31-463A-9DE6-6F5C0310ADCC}" type="presParOf" srcId="{5D6B7B37-6446-4569-BB6A-951B1C5AE6AA}" destId="{E5735D3F-99F6-4B5C-9512-66FCD9E85550}" srcOrd="1" destOrd="0" presId="urn:microsoft.com/office/officeart/2018/2/layout/IconVerticalSolidList"/>
    <dgm:cxn modelId="{CEC9A54B-C31D-4914-806D-00F0961EB9BA}" type="presParOf" srcId="{5D6B7B37-6446-4569-BB6A-951B1C5AE6AA}" destId="{9F25DEF8-823B-4090-A4C4-0873B617F358}" srcOrd="2" destOrd="0" presId="urn:microsoft.com/office/officeart/2018/2/layout/IconVerticalSolidList"/>
    <dgm:cxn modelId="{1944571D-5F04-49E1-A614-B624F7BC8A1D}" type="presParOf" srcId="{5D6B7B37-6446-4569-BB6A-951B1C5AE6AA}" destId="{08D11A2E-EF1B-42F5-B416-2B127E1F7E38}" srcOrd="3" destOrd="0" presId="urn:microsoft.com/office/officeart/2018/2/layout/IconVerticalSolidList"/>
    <dgm:cxn modelId="{C7968356-383F-4B7C-8A8E-F9377FCEE762}" type="presParOf" srcId="{FC5D587F-F06E-4314-B0FB-3804FB3D329C}" destId="{154901DA-700C-4FE1-986C-7807D56F14C6}" srcOrd="1" destOrd="0" presId="urn:microsoft.com/office/officeart/2018/2/layout/IconVerticalSolidList"/>
    <dgm:cxn modelId="{1ADB8924-66FF-4385-B1E1-3906426F7570}" type="presParOf" srcId="{FC5D587F-F06E-4314-B0FB-3804FB3D329C}" destId="{AF72D631-6ED2-4973-837B-ACE07C03812E}" srcOrd="2" destOrd="0" presId="urn:microsoft.com/office/officeart/2018/2/layout/IconVerticalSolidList"/>
    <dgm:cxn modelId="{FFF31C7C-E4B9-4904-8F8F-47AE5A42FB8D}" type="presParOf" srcId="{AF72D631-6ED2-4973-837B-ACE07C03812E}" destId="{45D91133-E9F5-458F-8885-E6FA607637FD}" srcOrd="0" destOrd="0" presId="urn:microsoft.com/office/officeart/2018/2/layout/IconVerticalSolidList"/>
    <dgm:cxn modelId="{1D8E94F7-2438-4944-9EC7-E5BF2A73525A}" type="presParOf" srcId="{AF72D631-6ED2-4973-837B-ACE07C03812E}" destId="{F114DD80-32EE-45BF-B8D0-53A98C925A10}" srcOrd="1" destOrd="0" presId="urn:microsoft.com/office/officeart/2018/2/layout/IconVerticalSolidList"/>
    <dgm:cxn modelId="{0F2136B2-9E72-4453-BDF8-63F716164263}" type="presParOf" srcId="{AF72D631-6ED2-4973-837B-ACE07C03812E}" destId="{B17ABB71-8984-4C7B-8CDF-E23430FC398E}" srcOrd="2" destOrd="0" presId="urn:microsoft.com/office/officeart/2018/2/layout/IconVerticalSolidList"/>
    <dgm:cxn modelId="{026CC191-905C-4CC9-882C-318D0EA851CF}" type="presParOf" srcId="{AF72D631-6ED2-4973-837B-ACE07C03812E}" destId="{B03236B8-9F39-4C0C-B4D8-70F23A6AC55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86E8F1-3061-4841-A768-6734925FCE64}"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US"/>
        </a:p>
      </dgm:t>
    </dgm:pt>
    <dgm:pt modelId="{9C1FAA98-9BB1-0D47-9356-BB823ACFBC16}">
      <dgm:prSet phldrT="[Text]"/>
      <dgm:spPr/>
      <dgm:t>
        <a:bodyPr/>
        <a:lstStyle/>
        <a:p>
          <a:r>
            <a:rPr lang="en-US" dirty="0"/>
            <a:t>User Centered Design</a:t>
          </a:r>
        </a:p>
      </dgm:t>
    </dgm:pt>
    <dgm:pt modelId="{D84D8A32-E01E-874C-806C-BA4CA6FE6070}" type="parTrans" cxnId="{0516D8B3-BAE5-294F-963E-19E8093DF702}">
      <dgm:prSet/>
      <dgm:spPr/>
      <dgm:t>
        <a:bodyPr/>
        <a:lstStyle/>
        <a:p>
          <a:endParaRPr lang="en-US"/>
        </a:p>
      </dgm:t>
    </dgm:pt>
    <dgm:pt modelId="{41E14CAB-E93A-074F-A013-B4769F1BA79C}" type="sibTrans" cxnId="{0516D8B3-BAE5-294F-963E-19E8093DF702}">
      <dgm:prSet/>
      <dgm:spPr/>
      <dgm:t>
        <a:bodyPr/>
        <a:lstStyle/>
        <a:p>
          <a:endParaRPr lang="en-US"/>
        </a:p>
      </dgm:t>
    </dgm:pt>
    <dgm:pt modelId="{A7710518-4F6D-0942-AA18-61E3A9776895}">
      <dgm:prSet phldrT="[Text]"/>
      <dgm:spPr/>
      <dgm:t>
        <a:bodyPr/>
        <a:lstStyle/>
        <a:p>
          <a:r>
            <a:rPr lang="en-US" dirty="0"/>
            <a:t>Analysis by Users</a:t>
          </a:r>
        </a:p>
      </dgm:t>
    </dgm:pt>
    <dgm:pt modelId="{FDE576CB-3894-084A-A7F0-8C2221D9B0FC}" type="parTrans" cxnId="{EA3C7CC9-D166-8849-BE32-906494B9653C}">
      <dgm:prSet/>
      <dgm:spPr/>
      <dgm:t>
        <a:bodyPr/>
        <a:lstStyle/>
        <a:p>
          <a:endParaRPr lang="en-US"/>
        </a:p>
      </dgm:t>
    </dgm:pt>
    <dgm:pt modelId="{0D137E08-F847-FE49-9417-C124A000DCF4}" type="sibTrans" cxnId="{EA3C7CC9-D166-8849-BE32-906494B9653C}">
      <dgm:prSet/>
      <dgm:spPr/>
      <dgm:t>
        <a:bodyPr/>
        <a:lstStyle/>
        <a:p>
          <a:endParaRPr lang="en-US"/>
        </a:p>
      </dgm:t>
    </dgm:pt>
    <dgm:pt modelId="{CD7D5BBC-281D-3B49-BCD5-EABC4D660BA5}">
      <dgm:prSet phldrT="[Text]"/>
      <dgm:spPr/>
      <dgm:t>
        <a:bodyPr/>
        <a:lstStyle/>
        <a:p>
          <a:r>
            <a:rPr lang="en-US" dirty="0"/>
            <a:t>Design by Users</a:t>
          </a:r>
        </a:p>
      </dgm:t>
    </dgm:pt>
    <dgm:pt modelId="{CBF9F260-2480-D64A-8914-48E6DFC6BB02}" type="parTrans" cxnId="{AA38CD79-E035-1C48-831E-7797463E385F}">
      <dgm:prSet/>
      <dgm:spPr/>
      <dgm:t>
        <a:bodyPr/>
        <a:lstStyle/>
        <a:p>
          <a:endParaRPr lang="en-US"/>
        </a:p>
      </dgm:t>
    </dgm:pt>
    <dgm:pt modelId="{7C8B3214-DFB3-BD49-BC9F-E274256B1A23}" type="sibTrans" cxnId="{AA38CD79-E035-1C48-831E-7797463E385F}">
      <dgm:prSet/>
      <dgm:spPr/>
      <dgm:t>
        <a:bodyPr/>
        <a:lstStyle/>
        <a:p>
          <a:endParaRPr lang="en-US"/>
        </a:p>
      </dgm:t>
    </dgm:pt>
    <dgm:pt modelId="{6FF3934C-609D-704F-ADAA-6D55EE985FC7}">
      <dgm:prSet phldrT="[Text]"/>
      <dgm:spPr/>
      <dgm:t>
        <a:bodyPr/>
        <a:lstStyle/>
        <a:p>
          <a:r>
            <a:rPr lang="en-US" dirty="0"/>
            <a:t>Prototype by Users</a:t>
          </a:r>
        </a:p>
      </dgm:t>
    </dgm:pt>
    <dgm:pt modelId="{3515E006-C213-D44C-B762-641F9437219D}" type="parTrans" cxnId="{5162F16F-7C24-E249-8EAB-00393A5FE977}">
      <dgm:prSet/>
      <dgm:spPr/>
      <dgm:t>
        <a:bodyPr/>
        <a:lstStyle/>
        <a:p>
          <a:endParaRPr lang="en-US"/>
        </a:p>
      </dgm:t>
    </dgm:pt>
    <dgm:pt modelId="{A57EAEB8-ABC1-1F41-9625-B18C740B865F}" type="sibTrans" cxnId="{5162F16F-7C24-E249-8EAB-00393A5FE977}">
      <dgm:prSet/>
      <dgm:spPr/>
      <dgm:t>
        <a:bodyPr/>
        <a:lstStyle/>
        <a:p>
          <a:endParaRPr lang="en-US"/>
        </a:p>
      </dgm:t>
    </dgm:pt>
    <dgm:pt modelId="{D93FA2C3-D815-9243-9CCD-084320B91E8B}">
      <dgm:prSet phldrT="[Text]"/>
      <dgm:spPr/>
      <dgm:t>
        <a:bodyPr/>
        <a:lstStyle/>
        <a:p>
          <a:r>
            <a:rPr lang="en-US" dirty="0"/>
            <a:t>User Feedback</a:t>
          </a:r>
        </a:p>
      </dgm:t>
    </dgm:pt>
    <dgm:pt modelId="{A9E0D7C7-3654-7740-A09E-270DF2B095EC}" type="parTrans" cxnId="{BBC14DFF-3FEF-8045-90EC-56610F62299B}">
      <dgm:prSet/>
      <dgm:spPr/>
      <dgm:t>
        <a:bodyPr/>
        <a:lstStyle/>
        <a:p>
          <a:endParaRPr lang="en-US"/>
        </a:p>
      </dgm:t>
    </dgm:pt>
    <dgm:pt modelId="{845B8483-3205-2B48-BAE9-22E611B5710D}" type="sibTrans" cxnId="{BBC14DFF-3FEF-8045-90EC-56610F62299B}">
      <dgm:prSet/>
      <dgm:spPr/>
      <dgm:t>
        <a:bodyPr/>
        <a:lstStyle/>
        <a:p>
          <a:endParaRPr lang="en-US"/>
        </a:p>
      </dgm:t>
    </dgm:pt>
    <dgm:pt modelId="{73C52CBF-54A5-064F-9F40-7951F890AB42}" type="pres">
      <dgm:prSet presAssocID="{AA86E8F1-3061-4841-A768-6734925FCE64}" presName="Name0" presStyleCnt="0">
        <dgm:presLayoutVars>
          <dgm:chMax val="1"/>
          <dgm:dir/>
          <dgm:animLvl val="ctr"/>
          <dgm:resizeHandles val="exact"/>
        </dgm:presLayoutVars>
      </dgm:prSet>
      <dgm:spPr/>
    </dgm:pt>
    <dgm:pt modelId="{202FFF4F-51FF-6E44-A7F5-72878FD930E4}" type="pres">
      <dgm:prSet presAssocID="{9C1FAA98-9BB1-0D47-9356-BB823ACFBC16}" presName="centerShape" presStyleLbl="node0" presStyleIdx="0" presStyleCnt="1"/>
      <dgm:spPr/>
    </dgm:pt>
    <dgm:pt modelId="{75D7FCF6-4332-8645-9941-209FDC17D789}" type="pres">
      <dgm:prSet presAssocID="{A7710518-4F6D-0942-AA18-61E3A9776895}" presName="node" presStyleLbl="node1" presStyleIdx="0" presStyleCnt="4">
        <dgm:presLayoutVars>
          <dgm:bulletEnabled val="1"/>
        </dgm:presLayoutVars>
      </dgm:prSet>
      <dgm:spPr/>
    </dgm:pt>
    <dgm:pt modelId="{7590F2EE-F789-D140-B0B8-CFED5CC2E3ED}" type="pres">
      <dgm:prSet presAssocID="{A7710518-4F6D-0942-AA18-61E3A9776895}" presName="dummy" presStyleCnt="0"/>
      <dgm:spPr/>
    </dgm:pt>
    <dgm:pt modelId="{088BD3DC-D13F-C44F-B589-1311158D14D7}" type="pres">
      <dgm:prSet presAssocID="{0D137E08-F847-FE49-9417-C124A000DCF4}" presName="sibTrans" presStyleLbl="sibTrans2D1" presStyleIdx="0" presStyleCnt="4"/>
      <dgm:spPr/>
    </dgm:pt>
    <dgm:pt modelId="{D76F9744-4FD0-5841-A027-8D12FCEF1DD8}" type="pres">
      <dgm:prSet presAssocID="{CD7D5BBC-281D-3B49-BCD5-EABC4D660BA5}" presName="node" presStyleLbl="node1" presStyleIdx="1" presStyleCnt="4">
        <dgm:presLayoutVars>
          <dgm:bulletEnabled val="1"/>
        </dgm:presLayoutVars>
      </dgm:prSet>
      <dgm:spPr/>
    </dgm:pt>
    <dgm:pt modelId="{BD9B6490-FB9F-1840-AFDE-827D54DAAD28}" type="pres">
      <dgm:prSet presAssocID="{CD7D5BBC-281D-3B49-BCD5-EABC4D660BA5}" presName="dummy" presStyleCnt="0"/>
      <dgm:spPr/>
    </dgm:pt>
    <dgm:pt modelId="{46B265C9-B92D-3C4B-B582-EDA2FBEE4730}" type="pres">
      <dgm:prSet presAssocID="{7C8B3214-DFB3-BD49-BC9F-E274256B1A23}" presName="sibTrans" presStyleLbl="sibTrans2D1" presStyleIdx="1" presStyleCnt="4"/>
      <dgm:spPr/>
    </dgm:pt>
    <dgm:pt modelId="{FA013B26-27AC-BB4F-9158-7658BE950048}" type="pres">
      <dgm:prSet presAssocID="{6FF3934C-609D-704F-ADAA-6D55EE985FC7}" presName="node" presStyleLbl="node1" presStyleIdx="2" presStyleCnt="4">
        <dgm:presLayoutVars>
          <dgm:bulletEnabled val="1"/>
        </dgm:presLayoutVars>
      </dgm:prSet>
      <dgm:spPr/>
    </dgm:pt>
    <dgm:pt modelId="{379C5259-A419-B14B-AC66-D68F5C5C274B}" type="pres">
      <dgm:prSet presAssocID="{6FF3934C-609D-704F-ADAA-6D55EE985FC7}" presName="dummy" presStyleCnt="0"/>
      <dgm:spPr/>
    </dgm:pt>
    <dgm:pt modelId="{29529E04-CC22-9249-B861-CCD6E4CE8F89}" type="pres">
      <dgm:prSet presAssocID="{A57EAEB8-ABC1-1F41-9625-B18C740B865F}" presName="sibTrans" presStyleLbl="sibTrans2D1" presStyleIdx="2" presStyleCnt="4"/>
      <dgm:spPr/>
    </dgm:pt>
    <dgm:pt modelId="{62E1D19A-867E-AE41-9A8B-570437F0EB50}" type="pres">
      <dgm:prSet presAssocID="{D93FA2C3-D815-9243-9CCD-084320B91E8B}" presName="node" presStyleLbl="node1" presStyleIdx="3" presStyleCnt="4">
        <dgm:presLayoutVars>
          <dgm:bulletEnabled val="1"/>
        </dgm:presLayoutVars>
      </dgm:prSet>
      <dgm:spPr/>
    </dgm:pt>
    <dgm:pt modelId="{FE4DDCEC-B265-054D-B675-5661C739482F}" type="pres">
      <dgm:prSet presAssocID="{D93FA2C3-D815-9243-9CCD-084320B91E8B}" presName="dummy" presStyleCnt="0"/>
      <dgm:spPr/>
    </dgm:pt>
    <dgm:pt modelId="{7F65666D-48B0-2346-91C3-4A9E45F42B3F}" type="pres">
      <dgm:prSet presAssocID="{845B8483-3205-2B48-BAE9-22E611B5710D}" presName="sibTrans" presStyleLbl="sibTrans2D1" presStyleIdx="3" presStyleCnt="4"/>
      <dgm:spPr/>
    </dgm:pt>
  </dgm:ptLst>
  <dgm:cxnLst>
    <dgm:cxn modelId="{111F722F-07C1-594B-831E-39989A9CBBF7}" type="presOf" srcId="{A7710518-4F6D-0942-AA18-61E3A9776895}" destId="{75D7FCF6-4332-8645-9941-209FDC17D789}" srcOrd="0" destOrd="0" presId="urn:microsoft.com/office/officeart/2005/8/layout/radial6"/>
    <dgm:cxn modelId="{53361B34-1AE2-CB4F-B5CD-D25C5BDDC173}" type="presOf" srcId="{9C1FAA98-9BB1-0D47-9356-BB823ACFBC16}" destId="{202FFF4F-51FF-6E44-A7F5-72878FD930E4}" srcOrd="0" destOrd="0" presId="urn:microsoft.com/office/officeart/2005/8/layout/radial6"/>
    <dgm:cxn modelId="{1B862934-D286-2041-98C9-8632B0152320}" type="presOf" srcId="{D93FA2C3-D815-9243-9CCD-084320B91E8B}" destId="{62E1D19A-867E-AE41-9A8B-570437F0EB50}" srcOrd="0" destOrd="0" presId="urn:microsoft.com/office/officeart/2005/8/layout/radial6"/>
    <dgm:cxn modelId="{15A37249-2EC4-0542-A81F-CEDA8E894698}" type="presOf" srcId="{0D137E08-F847-FE49-9417-C124A000DCF4}" destId="{088BD3DC-D13F-C44F-B589-1311158D14D7}" srcOrd="0" destOrd="0" presId="urn:microsoft.com/office/officeart/2005/8/layout/radial6"/>
    <dgm:cxn modelId="{5162F16F-7C24-E249-8EAB-00393A5FE977}" srcId="{9C1FAA98-9BB1-0D47-9356-BB823ACFBC16}" destId="{6FF3934C-609D-704F-ADAA-6D55EE985FC7}" srcOrd="2" destOrd="0" parTransId="{3515E006-C213-D44C-B762-641F9437219D}" sibTransId="{A57EAEB8-ABC1-1F41-9625-B18C740B865F}"/>
    <dgm:cxn modelId="{AA38CD79-E035-1C48-831E-7797463E385F}" srcId="{9C1FAA98-9BB1-0D47-9356-BB823ACFBC16}" destId="{CD7D5BBC-281D-3B49-BCD5-EABC4D660BA5}" srcOrd="1" destOrd="0" parTransId="{CBF9F260-2480-D64A-8914-48E6DFC6BB02}" sibTransId="{7C8B3214-DFB3-BD49-BC9F-E274256B1A23}"/>
    <dgm:cxn modelId="{FE31E795-369A-2E48-8D1C-1D3824AC2D4B}" type="presOf" srcId="{CD7D5BBC-281D-3B49-BCD5-EABC4D660BA5}" destId="{D76F9744-4FD0-5841-A027-8D12FCEF1DD8}" srcOrd="0" destOrd="0" presId="urn:microsoft.com/office/officeart/2005/8/layout/radial6"/>
    <dgm:cxn modelId="{0516D8B3-BAE5-294F-963E-19E8093DF702}" srcId="{AA86E8F1-3061-4841-A768-6734925FCE64}" destId="{9C1FAA98-9BB1-0D47-9356-BB823ACFBC16}" srcOrd="0" destOrd="0" parTransId="{D84D8A32-E01E-874C-806C-BA4CA6FE6070}" sibTransId="{41E14CAB-E93A-074F-A013-B4769F1BA79C}"/>
    <dgm:cxn modelId="{9E9981BC-7D74-0E4F-93C5-05C08D8EA6FB}" type="presOf" srcId="{845B8483-3205-2B48-BAE9-22E611B5710D}" destId="{7F65666D-48B0-2346-91C3-4A9E45F42B3F}" srcOrd="0" destOrd="0" presId="urn:microsoft.com/office/officeart/2005/8/layout/radial6"/>
    <dgm:cxn modelId="{F3CF39C1-1EC1-7B43-B128-00F608437C5A}" type="presOf" srcId="{AA86E8F1-3061-4841-A768-6734925FCE64}" destId="{73C52CBF-54A5-064F-9F40-7951F890AB42}" srcOrd="0" destOrd="0" presId="urn:microsoft.com/office/officeart/2005/8/layout/radial6"/>
    <dgm:cxn modelId="{EA3C7CC9-D166-8849-BE32-906494B9653C}" srcId="{9C1FAA98-9BB1-0D47-9356-BB823ACFBC16}" destId="{A7710518-4F6D-0942-AA18-61E3A9776895}" srcOrd="0" destOrd="0" parTransId="{FDE576CB-3894-084A-A7F0-8C2221D9B0FC}" sibTransId="{0D137E08-F847-FE49-9417-C124A000DCF4}"/>
    <dgm:cxn modelId="{6926BED4-6CC5-9C4A-BA8B-91FA3D697781}" type="presOf" srcId="{A57EAEB8-ABC1-1F41-9625-B18C740B865F}" destId="{29529E04-CC22-9249-B861-CCD6E4CE8F89}" srcOrd="0" destOrd="0" presId="urn:microsoft.com/office/officeart/2005/8/layout/radial6"/>
    <dgm:cxn modelId="{A0D1DED8-9523-2148-A5AC-00B7CB64DEE3}" type="presOf" srcId="{7C8B3214-DFB3-BD49-BC9F-E274256B1A23}" destId="{46B265C9-B92D-3C4B-B582-EDA2FBEE4730}" srcOrd="0" destOrd="0" presId="urn:microsoft.com/office/officeart/2005/8/layout/radial6"/>
    <dgm:cxn modelId="{452CB9E2-5320-A54B-9F8D-219AA6AD615E}" type="presOf" srcId="{6FF3934C-609D-704F-ADAA-6D55EE985FC7}" destId="{FA013B26-27AC-BB4F-9158-7658BE950048}" srcOrd="0" destOrd="0" presId="urn:microsoft.com/office/officeart/2005/8/layout/radial6"/>
    <dgm:cxn modelId="{BBC14DFF-3FEF-8045-90EC-56610F62299B}" srcId="{9C1FAA98-9BB1-0D47-9356-BB823ACFBC16}" destId="{D93FA2C3-D815-9243-9CCD-084320B91E8B}" srcOrd="3" destOrd="0" parTransId="{A9E0D7C7-3654-7740-A09E-270DF2B095EC}" sibTransId="{845B8483-3205-2B48-BAE9-22E611B5710D}"/>
    <dgm:cxn modelId="{BE255AE6-8551-0C4A-A21B-6026DD578DF0}" type="presParOf" srcId="{73C52CBF-54A5-064F-9F40-7951F890AB42}" destId="{202FFF4F-51FF-6E44-A7F5-72878FD930E4}" srcOrd="0" destOrd="0" presId="urn:microsoft.com/office/officeart/2005/8/layout/radial6"/>
    <dgm:cxn modelId="{0C33A301-6C6D-4C4A-A180-185C6C732D9F}" type="presParOf" srcId="{73C52CBF-54A5-064F-9F40-7951F890AB42}" destId="{75D7FCF6-4332-8645-9941-209FDC17D789}" srcOrd="1" destOrd="0" presId="urn:microsoft.com/office/officeart/2005/8/layout/radial6"/>
    <dgm:cxn modelId="{4588E745-EBC9-B745-B6E4-4A4EC4F94E54}" type="presParOf" srcId="{73C52CBF-54A5-064F-9F40-7951F890AB42}" destId="{7590F2EE-F789-D140-B0B8-CFED5CC2E3ED}" srcOrd="2" destOrd="0" presId="urn:microsoft.com/office/officeart/2005/8/layout/radial6"/>
    <dgm:cxn modelId="{76CD46A0-D377-F843-98BA-439826ADAA15}" type="presParOf" srcId="{73C52CBF-54A5-064F-9F40-7951F890AB42}" destId="{088BD3DC-D13F-C44F-B589-1311158D14D7}" srcOrd="3" destOrd="0" presId="urn:microsoft.com/office/officeart/2005/8/layout/radial6"/>
    <dgm:cxn modelId="{DC970022-73FA-1847-895B-A91831EA3670}" type="presParOf" srcId="{73C52CBF-54A5-064F-9F40-7951F890AB42}" destId="{D76F9744-4FD0-5841-A027-8D12FCEF1DD8}" srcOrd="4" destOrd="0" presId="urn:microsoft.com/office/officeart/2005/8/layout/radial6"/>
    <dgm:cxn modelId="{2837518C-F0EE-2F4E-A554-A263919C13FC}" type="presParOf" srcId="{73C52CBF-54A5-064F-9F40-7951F890AB42}" destId="{BD9B6490-FB9F-1840-AFDE-827D54DAAD28}" srcOrd="5" destOrd="0" presId="urn:microsoft.com/office/officeart/2005/8/layout/radial6"/>
    <dgm:cxn modelId="{1F48C720-AD70-9243-AC8C-CCFD38381BFF}" type="presParOf" srcId="{73C52CBF-54A5-064F-9F40-7951F890AB42}" destId="{46B265C9-B92D-3C4B-B582-EDA2FBEE4730}" srcOrd="6" destOrd="0" presId="urn:microsoft.com/office/officeart/2005/8/layout/radial6"/>
    <dgm:cxn modelId="{0FF2136A-D443-7E40-84FC-35281F43C04A}" type="presParOf" srcId="{73C52CBF-54A5-064F-9F40-7951F890AB42}" destId="{FA013B26-27AC-BB4F-9158-7658BE950048}" srcOrd="7" destOrd="0" presId="urn:microsoft.com/office/officeart/2005/8/layout/radial6"/>
    <dgm:cxn modelId="{18A407F7-17E9-ED4F-B009-C59A152B07EA}" type="presParOf" srcId="{73C52CBF-54A5-064F-9F40-7951F890AB42}" destId="{379C5259-A419-B14B-AC66-D68F5C5C274B}" srcOrd="8" destOrd="0" presId="urn:microsoft.com/office/officeart/2005/8/layout/radial6"/>
    <dgm:cxn modelId="{0FD2CDC9-23BF-0F43-847D-5D91929ED8B1}" type="presParOf" srcId="{73C52CBF-54A5-064F-9F40-7951F890AB42}" destId="{29529E04-CC22-9249-B861-CCD6E4CE8F89}" srcOrd="9" destOrd="0" presId="urn:microsoft.com/office/officeart/2005/8/layout/radial6"/>
    <dgm:cxn modelId="{2648F293-5CD9-0448-BA6D-50361255D5C7}" type="presParOf" srcId="{73C52CBF-54A5-064F-9F40-7951F890AB42}" destId="{62E1D19A-867E-AE41-9A8B-570437F0EB50}" srcOrd="10" destOrd="0" presId="urn:microsoft.com/office/officeart/2005/8/layout/radial6"/>
    <dgm:cxn modelId="{BB043F59-36A3-F84D-BB40-7F954DE9BC29}" type="presParOf" srcId="{73C52CBF-54A5-064F-9F40-7951F890AB42}" destId="{FE4DDCEC-B265-054D-B675-5661C739482F}" srcOrd="11" destOrd="0" presId="urn:microsoft.com/office/officeart/2005/8/layout/radial6"/>
    <dgm:cxn modelId="{6F6EC087-0D44-4C49-9B6F-8BC7B942AA07}" type="presParOf" srcId="{73C52CBF-54A5-064F-9F40-7951F890AB42}" destId="{7F65666D-48B0-2346-91C3-4A9E45F42B3F}" srcOrd="12"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2EF873-473A-A34C-9502-034E7624C628}">
      <dsp:nvSpPr>
        <dsp:cNvPr id="0" name=""/>
        <dsp:cNvSpPr/>
      </dsp:nvSpPr>
      <dsp:spPr>
        <a:xfrm>
          <a:off x="0" y="0"/>
          <a:ext cx="304495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1B5F9B6-E5CE-2A4C-8639-5D97C1A14E64}">
      <dsp:nvSpPr>
        <dsp:cNvPr id="0" name=""/>
        <dsp:cNvSpPr/>
      </dsp:nvSpPr>
      <dsp:spPr>
        <a:xfrm>
          <a:off x="0" y="0"/>
          <a:ext cx="3044951" cy="1627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Visual Perception</a:t>
          </a:r>
          <a:r>
            <a:rPr lang="en-US" sz="2600" kern="1200"/>
            <a:t>: A </a:t>
          </a:r>
          <a:r>
            <a:rPr lang="en-US" sz="2600" u="sng" kern="1200"/>
            <a:t>slice</a:t>
          </a:r>
          <a:r>
            <a:rPr lang="en-US" sz="2600" kern="1200"/>
            <a:t> </a:t>
          </a:r>
        </a:p>
      </dsp:txBody>
      <dsp:txXfrm>
        <a:off x="0" y="0"/>
        <a:ext cx="3044951" cy="1627625"/>
      </dsp:txXfrm>
    </dsp:sp>
    <dsp:sp modelId="{9653F784-28C0-D348-9F22-9AD0BCD92045}">
      <dsp:nvSpPr>
        <dsp:cNvPr id="0" name=""/>
        <dsp:cNvSpPr/>
      </dsp:nvSpPr>
      <dsp:spPr>
        <a:xfrm>
          <a:off x="0" y="1627625"/>
          <a:ext cx="304495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FAA30C3-7EDB-5D4F-8BC9-8D70DBE383FE}">
      <dsp:nvSpPr>
        <dsp:cNvPr id="0" name=""/>
        <dsp:cNvSpPr/>
      </dsp:nvSpPr>
      <dsp:spPr>
        <a:xfrm>
          <a:off x="0" y="1627625"/>
          <a:ext cx="3044951" cy="1627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Perception is linear</a:t>
          </a:r>
          <a:r>
            <a:rPr lang="en-US" sz="2600" kern="1200"/>
            <a:t>: Doubling distance reduces acuity by 2 (linear)</a:t>
          </a:r>
        </a:p>
      </dsp:txBody>
      <dsp:txXfrm>
        <a:off x="0" y="1627625"/>
        <a:ext cx="3044951" cy="1627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ED8B78-0862-C040-99CF-32A4441134B2}">
      <dsp:nvSpPr>
        <dsp:cNvPr id="0" name=""/>
        <dsp:cNvSpPr/>
      </dsp:nvSpPr>
      <dsp:spPr>
        <a:xfrm>
          <a:off x="0" y="0"/>
          <a:ext cx="102615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DC256D-28D3-A14A-AED8-799B7D3577EB}">
      <dsp:nvSpPr>
        <dsp:cNvPr id="0" name=""/>
        <dsp:cNvSpPr/>
      </dsp:nvSpPr>
      <dsp:spPr>
        <a:xfrm>
          <a:off x="0" y="0"/>
          <a:ext cx="10261599" cy="1550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dirty="0"/>
            <a:t>Everything else constant, communication</a:t>
          </a:r>
          <a:r>
            <a:rPr lang="en-US" sz="4500" i="1" kern="1200" dirty="0"/>
            <a:t> </a:t>
          </a:r>
          <a:r>
            <a:rPr lang="en-US" sz="4500" kern="1200" dirty="0"/>
            <a:t>is maximized when:</a:t>
          </a:r>
        </a:p>
      </dsp:txBody>
      <dsp:txXfrm>
        <a:off x="0" y="0"/>
        <a:ext cx="10261599" cy="1550987"/>
      </dsp:txXfrm>
    </dsp:sp>
    <dsp:sp modelId="{C7001CB7-670B-464A-84BB-FF66E9BE1302}">
      <dsp:nvSpPr>
        <dsp:cNvPr id="0" name=""/>
        <dsp:cNvSpPr/>
      </dsp:nvSpPr>
      <dsp:spPr>
        <a:xfrm>
          <a:off x="0" y="1550987"/>
          <a:ext cx="10261599"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DC49C3-5DAB-6B42-96C1-EC5A0C5B2198}">
      <dsp:nvSpPr>
        <dsp:cNvPr id="0" name=""/>
        <dsp:cNvSpPr/>
      </dsp:nvSpPr>
      <dsp:spPr>
        <a:xfrm>
          <a:off x="0" y="1550987"/>
          <a:ext cx="10261599" cy="1550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b="1" kern="1200"/>
            <a:t>audio-visual presentation is optimized</a:t>
          </a:r>
          <a:r>
            <a:rPr lang="en-US" sz="4500" kern="1200"/>
            <a:t> for the individual</a:t>
          </a:r>
        </a:p>
      </dsp:txBody>
      <dsp:txXfrm>
        <a:off x="0" y="1550987"/>
        <a:ext cx="10261599" cy="15509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F98B4-C7EC-174D-87BE-332BA25A94B8}">
      <dsp:nvSpPr>
        <dsp:cNvPr id="0" name=""/>
        <dsp:cNvSpPr/>
      </dsp:nvSpPr>
      <dsp:spPr>
        <a:xfrm>
          <a:off x="0" y="0"/>
          <a:ext cx="3206750" cy="310774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0011" tIns="330200" rIns="250011" bIns="330200" numCol="1" spcCol="1270" anchor="t" anchorCtr="0">
          <a:noAutofit/>
        </a:bodyPr>
        <a:lstStyle/>
        <a:p>
          <a:pPr marL="0" lvl="0" indent="0" algn="l" defTabSz="1155700">
            <a:lnSpc>
              <a:spcPct val="90000"/>
            </a:lnSpc>
            <a:spcBef>
              <a:spcPct val="0"/>
            </a:spcBef>
            <a:spcAft>
              <a:spcPct val="35000"/>
            </a:spcAft>
            <a:buNone/>
          </a:pPr>
          <a:r>
            <a:rPr lang="en-US" sz="2600" kern="1200" dirty="0"/>
            <a:t>Reserve seats with clear lines of view (often front seats)</a:t>
          </a:r>
        </a:p>
      </dsp:txBody>
      <dsp:txXfrm>
        <a:off x="0" y="1180944"/>
        <a:ext cx="3206750" cy="1864648"/>
      </dsp:txXfrm>
    </dsp:sp>
    <dsp:sp modelId="{EDF6CAB5-F4F0-8848-B8DB-41F7ED98688F}">
      <dsp:nvSpPr>
        <dsp:cNvPr id="0" name=""/>
        <dsp:cNvSpPr/>
      </dsp:nvSpPr>
      <dsp:spPr>
        <a:xfrm>
          <a:off x="1137212" y="310774"/>
          <a:ext cx="932324" cy="93232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688" tIns="12700" rIns="72688" bIns="12700" numCol="1" spcCol="1270" anchor="ctr" anchorCtr="0">
          <a:noAutofit/>
        </a:bodyPr>
        <a:lstStyle/>
        <a:p>
          <a:pPr marL="0" lvl="0" indent="0" algn="ctr" defTabSz="2089150">
            <a:lnSpc>
              <a:spcPct val="90000"/>
            </a:lnSpc>
            <a:spcBef>
              <a:spcPct val="0"/>
            </a:spcBef>
            <a:spcAft>
              <a:spcPct val="35000"/>
            </a:spcAft>
            <a:buNone/>
          </a:pPr>
          <a:r>
            <a:rPr lang="en-US" sz="4700" kern="1200"/>
            <a:t>1</a:t>
          </a:r>
        </a:p>
      </dsp:txBody>
      <dsp:txXfrm>
        <a:off x="1273748" y="447310"/>
        <a:ext cx="659252" cy="659252"/>
      </dsp:txXfrm>
    </dsp:sp>
    <dsp:sp modelId="{FB9534A2-1F4E-5746-AB13-000587E79CD5}">
      <dsp:nvSpPr>
        <dsp:cNvPr id="0" name=""/>
        <dsp:cNvSpPr/>
      </dsp:nvSpPr>
      <dsp:spPr>
        <a:xfrm>
          <a:off x="0" y="3107676"/>
          <a:ext cx="3206750" cy="72"/>
        </a:xfrm>
        <a:prstGeom prst="rect">
          <a:avLst/>
        </a:prstGeom>
        <a:solidFill>
          <a:schemeClr val="accent2">
            <a:hueOff val="-2070378"/>
            <a:satOff val="9172"/>
            <a:lumOff val="-3373"/>
            <a:alphaOff val="0"/>
          </a:schemeClr>
        </a:solidFill>
        <a:ln w="12700" cap="flat" cmpd="sng" algn="ctr">
          <a:solidFill>
            <a:schemeClr val="accent2">
              <a:hueOff val="-2070378"/>
              <a:satOff val="9172"/>
              <a:lumOff val="-3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728BB1-5C79-2843-AAA6-98425362C189}">
      <dsp:nvSpPr>
        <dsp:cNvPr id="0" name=""/>
        <dsp:cNvSpPr/>
      </dsp:nvSpPr>
      <dsp:spPr>
        <a:xfrm>
          <a:off x="3527425" y="0"/>
          <a:ext cx="3206750" cy="3107748"/>
        </a:xfrm>
        <a:prstGeom prst="rect">
          <a:avLst/>
        </a:prstGeom>
        <a:solidFill>
          <a:schemeClr val="accent2">
            <a:tint val="40000"/>
            <a:alpha val="90000"/>
            <a:hueOff val="-5472993"/>
            <a:satOff val="15661"/>
            <a:lumOff val="-1042"/>
            <a:alphaOff val="0"/>
          </a:schemeClr>
        </a:solidFill>
        <a:ln w="12700" cap="flat" cmpd="sng" algn="ctr">
          <a:solidFill>
            <a:schemeClr val="accent2">
              <a:tint val="40000"/>
              <a:alpha val="90000"/>
              <a:hueOff val="-5472993"/>
              <a:satOff val="15661"/>
              <a:lumOff val="-10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0011" tIns="330200" rIns="250011" bIns="330200" numCol="1" spcCol="1270" anchor="t" anchorCtr="0">
          <a:noAutofit/>
        </a:bodyPr>
        <a:lstStyle/>
        <a:p>
          <a:pPr marL="0" lvl="0" indent="0" algn="l" defTabSz="1155700">
            <a:lnSpc>
              <a:spcPct val="90000"/>
            </a:lnSpc>
            <a:spcBef>
              <a:spcPct val="0"/>
            </a:spcBef>
            <a:spcAft>
              <a:spcPct val="35000"/>
            </a:spcAft>
            <a:buNone/>
          </a:pPr>
          <a:r>
            <a:rPr lang="en-US" sz="2600" kern="1200" dirty="0"/>
            <a:t>Avoid blocking visuals</a:t>
          </a:r>
        </a:p>
      </dsp:txBody>
      <dsp:txXfrm>
        <a:off x="3527425" y="1180944"/>
        <a:ext cx="3206750" cy="1864648"/>
      </dsp:txXfrm>
    </dsp:sp>
    <dsp:sp modelId="{2F0C6E19-E7D3-D448-81D2-20D765120349}">
      <dsp:nvSpPr>
        <dsp:cNvPr id="0" name=""/>
        <dsp:cNvSpPr/>
      </dsp:nvSpPr>
      <dsp:spPr>
        <a:xfrm>
          <a:off x="4664637" y="310774"/>
          <a:ext cx="932324" cy="932324"/>
        </a:xfrm>
        <a:prstGeom prst="ellipse">
          <a:avLst/>
        </a:prstGeom>
        <a:solidFill>
          <a:schemeClr val="accent2">
            <a:hueOff val="-4140755"/>
            <a:satOff val="18344"/>
            <a:lumOff val="-6746"/>
            <a:alphaOff val="0"/>
          </a:schemeClr>
        </a:solidFill>
        <a:ln w="12700" cap="flat" cmpd="sng" algn="ctr">
          <a:solidFill>
            <a:schemeClr val="accent2">
              <a:hueOff val="-4140755"/>
              <a:satOff val="18344"/>
              <a:lumOff val="-674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688" tIns="12700" rIns="72688" bIns="12700" numCol="1" spcCol="1270" anchor="ctr" anchorCtr="0">
          <a:noAutofit/>
        </a:bodyPr>
        <a:lstStyle/>
        <a:p>
          <a:pPr marL="0" lvl="0" indent="0" algn="ctr" defTabSz="2089150">
            <a:lnSpc>
              <a:spcPct val="90000"/>
            </a:lnSpc>
            <a:spcBef>
              <a:spcPct val="0"/>
            </a:spcBef>
            <a:spcAft>
              <a:spcPct val="35000"/>
            </a:spcAft>
            <a:buNone/>
          </a:pPr>
          <a:r>
            <a:rPr lang="en-US" sz="4700" kern="1200"/>
            <a:t>2</a:t>
          </a:r>
        </a:p>
      </dsp:txBody>
      <dsp:txXfrm>
        <a:off x="4801173" y="447310"/>
        <a:ext cx="659252" cy="659252"/>
      </dsp:txXfrm>
    </dsp:sp>
    <dsp:sp modelId="{3F47460C-8332-704F-A4C0-B10750855E5A}">
      <dsp:nvSpPr>
        <dsp:cNvPr id="0" name=""/>
        <dsp:cNvSpPr/>
      </dsp:nvSpPr>
      <dsp:spPr>
        <a:xfrm>
          <a:off x="3527425" y="3107676"/>
          <a:ext cx="3206750" cy="72"/>
        </a:xfrm>
        <a:prstGeom prst="rect">
          <a:avLst/>
        </a:prstGeom>
        <a:solidFill>
          <a:schemeClr val="accent2">
            <a:hueOff val="-6211133"/>
            <a:satOff val="27515"/>
            <a:lumOff val="-10118"/>
            <a:alphaOff val="0"/>
          </a:schemeClr>
        </a:solidFill>
        <a:ln w="12700" cap="flat" cmpd="sng" algn="ctr">
          <a:solidFill>
            <a:schemeClr val="accent2">
              <a:hueOff val="-6211133"/>
              <a:satOff val="27515"/>
              <a:lumOff val="-1011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236E5-5729-7D4A-BF36-24A00D785862}">
      <dsp:nvSpPr>
        <dsp:cNvPr id="0" name=""/>
        <dsp:cNvSpPr/>
      </dsp:nvSpPr>
      <dsp:spPr>
        <a:xfrm>
          <a:off x="7054850" y="0"/>
          <a:ext cx="3206750" cy="3107748"/>
        </a:xfrm>
        <a:prstGeom prst="rect">
          <a:avLst/>
        </a:prstGeom>
        <a:solidFill>
          <a:schemeClr val="accent2">
            <a:tint val="40000"/>
            <a:alpha val="90000"/>
            <a:hueOff val="-10945986"/>
            <a:satOff val="31321"/>
            <a:lumOff val="-2084"/>
            <a:alphaOff val="0"/>
          </a:schemeClr>
        </a:solidFill>
        <a:ln w="12700" cap="flat" cmpd="sng" algn="ctr">
          <a:solidFill>
            <a:schemeClr val="accent2">
              <a:tint val="40000"/>
              <a:alpha val="90000"/>
              <a:hueOff val="-10945986"/>
              <a:satOff val="31321"/>
              <a:lumOff val="-20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0011" tIns="330200" rIns="250011" bIns="330200" numCol="1" spcCol="1270" anchor="t" anchorCtr="0">
          <a:noAutofit/>
        </a:bodyPr>
        <a:lstStyle/>
        <a:p>
          <a:pPr marL="0" lvl="0" indent="0" algn="l" defTabSz="1155700">
            <a:lnSpc>
              <a:spcPct val="90000"/>
            </a:lnSpc>
            <a:spcBef>
              <a:spcPct val="0"/>
            </a:spcBef>
            <a:spcAft>
              <a:spcPct val="35000"/>
            </a:spcAft>
            <a:buNone/>
          </a:pPr>
          <a:r>
            <a:rPr lang="en-US" sz="2600" kern="1200" dirty="0"/>
            <a:t>Do not dim around visuals</a:t>
          </a:r>
        </a:p>
      </dsp:txBody>
      <dsp:txXfrm>
        <a:off x="7054850" y="1180944"/>
        <a:ext cx="3206750" cy="1864648"/>
      </dsp:txXfrm>
    </dsp:sp>
    <dsp:sp modelId="{539C25CF-4C0B-324D-941B-15939D5EBA5E}">
      <dsp:nvSpPr>
        <dsp:cNvPr id="0" name=""/>
        <dsp:cNvSpPr/>
      </dsp:nvSpPr>
      <dsp:spPr>
        <a:xfrm>
          <a:off x="8192062" y="310774"/>
          <a:ext cx="932324" cy="932324"/>
        </a:xfrm>
        <a:prstGeom prst="ellipse">
          <a:avLst/>
        </a:prstGeom>
        <a:solidFill>
          <a:schemeClr val="accent2">
            <a:hueOff val="-8281511"/>
            <a:satOff val="36687"/>
            <a:lumOff val="-13491"/>
            <a:alphaOff val="0"/>
          </a:schemeClr>
        </a:solidFill>
        <a:ln w="12700" cap="flat" cmpd="sng" algn="ctr">
          <a:solidFill>
            <a:schemeClr val="accent2">
              <a:hueOff val="-8281511"/>
              <a:satOff val="36687"/>
              <a:lumOff val="-1349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688" tIns="12700" rIns="72688" bIns="12700" numCol="1" spcCol="1270" anchor="ctr" anchorCtr="0">
          <a:noAutofit/>
        </a:bodyPr>
        <a:lstStyle/>
        <a:p>
          <a:pPr marL="0" lvl="0" indent="0" algn="ctr" defTabSz="2089150">
            <a:lnSpc>
              <a:spcPct val="90000"/>
            </a:lnSpc>
            <a:spcBef>
              <a:spcPct val="0"/>
            </a:spcBef>
            <a:spcAft>
              <a:spcPct val="35000"/>
            </a:spcAft>
            <a:buNone/>
          </a:pPr>
          <a:r>
            <a:rPr lang="en-US" sz="4700" kern="1200"/>
            <a:t>3</a:t>
          </a:r>
        </a:p>
      </dsp:txBody>
      <dsp:txXfrm>
        <a:off x="8328598" y="447310"/>
        <a:ext cx="659252" cy="659252"/>
      </dsp:txXfrm>
    </dsp:sp>
    <dsp:sp modelId="{54492D34-E2FE-5B41-9E52-44BB21361713}">
      <dsp:nvSpPr>
        <dsp:cNvPr id="0" name=""/>
        <dsp:cNvSpPr/>
      </dsp:nvSpPr>
      <dsp:spPr>
        <a:xfrm>
          <a:off x="7054850" y="3107676"/>
          <a:ext cx="3206750" cy="72"/>
        </a:xfrm>
        <a:prstGeom prst="rect">
          <a:avLst/>
        </a:prstGeom>
        <a:solidFill>
          <a:schemeClr val="accent2">
            <a:hueOff val="-10351888"/>
            <a:satOff val="45859"/>
            <a:lumOff val="-16864"/>
            <a:alphaOff val="0"/>
          </a:schemeClr>
        </a:solidFill>
        <a:ln w="12700" cap="flat" cmpd="sng" algn="ctr">
          <a:solidFill>
            <a:schemeClr val="accent2">
              <a:hueOff val="-10351888"/>
              <a:satOff val="45859"/>
              <a:lumOff val="-168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26861-5374-014E-BBAB-426F124CB3C4}">
      <dsp:nvSpPr>
        <dsp:cNvPr id="0" name=""/>
        <dsp:cNvSpPr/>
      </dsp:nvSpPr>
      <dsp:spPr>
        <a:xfrm>
          <a:off x="50" y="297849"/>
          <a:ext cx="4795093" cy="158972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“I believe that engineering is a highly creative profession. Research tells us that creativity does not spring from nothing; it is grounded in our life experiences, and hence limited by those experiences. </a:t>
          </a:r>
        </a:p>
      </dsp:txBody>
      <dsp:txXfrm>
        <a:off x="50" y="297849"/>
        <a:ext cx="4795093" cy="1589728"/>
      </dsp:txXfrm>
    </dsp:sp>
    <dsp:sp modelId="{1A6105AA-AFCB-4244-83D6-D1E30FF36130}">
      <dsp:nvSpPr>
        <dsp:cNvPr id="0" name=""/>
        <dsp:cNvSpPr/>
      </dsp:nvSpPr>
      <dsp:spPr>
        <a:xfrm>
          <a:off x="50" y="1887578"/>
          <a:ext cx="4795093" cy="92232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17CF72-5B7F-1445-8C1A-BB56A17B39C0}">
      <dsp:nvSpPr>
        <dsp:cNvPr id="0" name=""/>
        <dsp:cNvSpPr/>
      </dsp:nvSpPr>
      <dsp:spPr>
        <a:xfrm>
          <a:off x="5466456" y="297849"/>
          <a:ext cx="4795093" cy="158972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Lacking diversity on an engineering team, we limit the set of solutions that will be considered and we may not find the best, the elegant solution.”</a:t>
          </a:r>
        </a:p>
      </dsp:txBody>
      <dsp:txXfrm>
        <a:off x="5466456" y="297849"/>
        <a:ext cx="4795093" cy="1589728"/>
      </dsp:txXfrm>
    </dsp:sp>
    <dsp:sp modelId="{479C533D-51F2-8E45-B902-99113959876B}">
      <dsp:nvSpPr>
        <dsp:cNvPr id="0" name=""/>
        <dsp:cNvSpPr/>
      </dsp:nvSpPr>
      <dsp:spPr>
        <a:xfrm>
          <a:off x="5466456" y="1887578"/>
          <a:ext cx="4795093" cy="92232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William A. Wulf, 2000, National Academy of Engineering President</a:t>
          </a:r>
        </a:p>
      </dsp:txBody>
      <dsp:txXfrm>
        <a:off x="5466456" y="1887578"/>
        <a:ext cx="4795093" cy="9223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61E12-D06F-3842-82A0-E05C1E2AABC0}">
      <dsp:nvSpPr>
        <dsp:cNvPr id="0" name=""/>
        <dsp:cNvSpPr/>
      </dsp:nvSpPr>
      <dsp:spPr>
        <a:xfrm>
          <a:off x="0" y="0"/>
          <a:ext cx="5285791"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02C6725-C68A-D24C-B6C2-4E4250E706F1}">
      <dsp:nvSpPr>
        <dsp:cNvPr id="0" name=""/>
        <dsp:cNvSpPr/>
      </dsp:nvSpPr>
      <dsp:spPr>
        <a:xfrm>
          <a:off x="0" y="0"/>
          <a:ext cx="5285791" cy="152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 caption reader’s experiences in following captions is grounded in the reader’s life experiences, and hence limited by those experiences. </a:t>
          </a:r>
        </a:p>
      </dsp:txBody>
      <dsp:txXfrm>
        <a:off x="0" y="0"/>
        <a:ext cx="5285791" cy="1521273"/>
      </dsp:txXfrm>
    </dsp:sp>
    <dsp:sp modelId="{96A8CACE-723C-ED45-B5E0-5C5F6C57B186}">
      <dsp:nvSpPr>
        <dsp:cNvPr id="0" name=""/>
        <dsp:cNvSpPr/>
      </dsp:nvSpPr>
      <dsp:spPr>
        <a:xfrm>
          <a:off x="0" y="1521273"/>
          <a:ext cx="5285791" cy="0"/>
        </a:xfrm>
        <a:prstGeom prst="line">
          <a:avLst/>
        </a:prstGeom>
        <a:gradFill rotWithShape="0">
          <a:gsLst>
            <a:gs pos="0">
              <a:schemeClr val="accent5">
                <a:hueOff val="-239873"/>
                <a:satOff val="-8897"/>
                <a:lumOff val="14117"/>
                <a:alphaOff val="0"/>
                <a:tint val="97000"/>
                <a:satMod val="100000"/>
                <a:lumMod val="102000"/>
              </a:schemeClr>
            </a:gs>
            <a:gs pos="50000">
              <a:schemeClr val="accent5">
                <a:hueOff val="-239873"/>
                <a:satOff val="-8897"/>
                <a:lumOff val="14117"/>
                <a:alphaOff val="0"/>
                <a:shade val="100000"/>
                <a:satMod val="103000"/>
                <a:lumMod val="100000"/>
              </a:schemeClr>
            </a:gs>
            <a:gs pos="100000">
              <a:schemeClr val="accent5">
                <a:hueOff val="-239873"/>
                <a:satOff val="-8897"/>
                <a:lumOff val="14117"/>
                <a:alphaOff val="0"/>
                <a:shade val="93000"/>
                <a:satMod val="110000"/>
                <a:lumMod val="99000"/>
              </a:schemeClr>
            </a:gs>
          </a:gsLst>
          <a:lin ang="5400000" scaled="0"/>
        </a:gradFill>
        <a:ln w="6350" cap="flat" cmpd="sng" algn="ctr">
          <a:solidFill>
            <a:schemeClr val="accent5">
              <a:hueOff val="-239873"/>
              <a:satOff val="-8897"/>
              <a:lumOff val="14117"/>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ADAAD6F-9238-1540-83F8-D80A4DD97D67}">
      <dsp:nvSpPr>
        <dsp:cNvPr id="0" name=""/>
        <dsp:cNvSpPr/>
      </dsp:nvSpPr>
      <dsp:spPr>
        <a:xfrm>
          <a:off x="0" y="1521273"/>
          <a:ext cx="5285791" cy="1521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Most captions limit the set of solutions that will be considered and may miss out on presenting optimal, </a:t>
          </a:r>
          <a:r>
            <a:rPr lang="en-US" sz="2500" i="1" kern="1200" dirty="0"/>
            <a:t>elegant </a:t>
          </a:r>
          <a:r>
            <a:rPr lang="en-US" sz="2500" kern="1200" dirty="0"/>
            <a:t>solutions.</a:t>
          </a:r>
        </a:p>
      </dsp:txBody>
      <dsp:txXfrm>
        <a:off x="0" y="1521273"/>
        <a:ext cx="5285791" cy="15212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7522A-AE72-4C70-9C66-72BCE1352376}">
      <dsp:nvSpPr>
        <dsp:cNvPr id="0" name=""/>
        <dsp:cNvSpPr/>
      </dsp:nvSpPr>
      <dsp:spPr>
        <a:xfrm>
          <a:off x="0" y="801320"/>
          <a:ext cx="6747456" cy="1479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735D3F-99F6-4B5C-9512-66FCD9E85550}">
      <dsp:nvSpPr>
        <dsp:cNvPr id="0" name=""/>
        <dsp:cNvSpPr/>
      </dsp:nvSpPr>
      <dsp:spPr>
        <a:xfrm>
          <a:off x="447506" y="1134176"/>
          <a:ext cx="813648" cy="81364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D11A2E-EF1B-42F5-B416-2B127E1F7E38}">
      <dsp:nvSpPr>
        <dsp:cNvPr id="0" name=""/>
        <dsp:cNvSpPr/>
      </dsp:nvSpPr>
      <dsp:spPr>
        <a:xfrm>
          <a:off x="1708660" y="801320"/>
          <a:ext cx="5038795" cy="147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566" tIns="156566" rIns="156566" bIns="156566" numCol="1" spcCol="1270" anchor="ctr" anchorCtr="0">
          <a:noAutofit/>
        </a:bodyPr>
        <a:lstStyle/>
        <a:p>
          <a:pPr marL="0" lvl="0" indent="0" algn="l" defTabSz="1111250">
            <a:lnSpc>
              <a:spcPct val="100000"/>
            </a:lnSpc>
            <a:spcBef>
              <a:spcPct val="0"/>
            </a:spcBef>
            <a:spcAft>
              <a:spcPct val="35000"/>
            </a:spcAft>
            <a:buNone/>
          </a:pPr>
          <a:r>
            <a:rPr lang="en-US" sz="2500" kern="1200" dirty="0"/>
            <a:t>DHH as participants/innovators </a:t>
          </a:r>
        </a:p>
        <a:p>
          <a:pPr marL="0" lvl="0" indent="0" algn="l" defTabSz="1111250">
            <a:lnSpc>
              <a:spcPct val="100000"/>
            </a:lnSpc>
            <a:spcBef>
              <a:spcPct val="0"/>
            </a:spcBef>
            <a:spcAft>
              <a:spcPct val="35000"/>
            </a:spcAft>
            <a:buNone/>
          </a:pPr>
          <a:r>
            <a:rPr lang="en-US" sz="2500" kern="1200" dirty="0"/>
            <a:t>NOT passive recipients</a:t>
          </a:r>
        </a:p>
      </dsp:txBody>
      <dsp:txXfrm>
        <a:off x="1708660" y="801320"/>
        <a:ext cx="5038795" cy="1479360"/>
      </dsp:txXfrm>
    </dsp:sp>
    <dsp:sp modelId="{45D91133-E9F5-458F-8885-E6FA607637FD}">
      <dsp:nvSpPr>
        <dsp:cNvPr id="0" name=""/>
        <dsp:cNvSpPr/>
      </dsp:nvSpPr>
      <dsp:spPr>
        <a:xfrm>
          <a:off x="0" y="2650520"/>
          <a:ext cx="6747456" cy="14793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14DD80-32EE-45BF-B8D0-53A98C925A10}">
      <dsp:nvSpPr>
        <dsp:cNvPr id="0" name=""/>
        <dsp:cNvSpPr/>
      </dsp:nvSpPr>
      <dsp:spPr>
        <a:xfrm>
          <a:off x="447506" y="2983376"/>
          <a:ext cx="813648" cy="8136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3236B8-9F39-4C0C-B4D8-70F23A6AC558}">
      <dsp:nvSpPr>
        <dsp:cNvPr id="0" name=""/>
        <dsp:cNvSpPr/>
      </dsp:nvSpPr>
      <dsp:spPr>
        <a:xfrm>
          <a:off x="1708660" y="2650520"/>
          <a:ext cx="5038795" cy="1479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566" tIns="156566" rIns="156566" bIns="156566" numCol="1" spcCol="1270" anchor="ctr" anchorCtr="0">
          <a:noAutofit/>
        </a:bodyPr>
        <a:lstStyle/>
        <a:p>
          <a:pPr marL="0" lvl="0" indent="0" algn="l" defTabSz="1111250">
            <a:lnSpc>
              <a:spcPct val="100000"/>
            </a:lnSpc>
            <a:spcBef>
              <a:spcPct val="0"/>
            </a:spcBef>
            <a:spcAft>
              <a:spcPct val="35000"/>
            </a:spcAft>
            <a:buNone/>
          </a:pPr>
          <a:r>
            <a:rPr lang="en-US" sz="2500" kern="1200" dirty="0"/>
            <a:t>System support matters!</a:t>
          </a:r>
        </a:p>
      </dsp:txBody>
      <dsp:txXfrm>
        <a:off x="1708660" y="2650520"/>
        <a:ext cx="5038795" cy="14793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65666D-48B0-2346-91C3-4A9E45F42B3F}">
      <dsp:nvSpPr>
        <dsp:cNvPr id="0" name=""/>
        <dsp:cNvSpPr/>
      </dsp:nvSpPr>
      <dsp:spPr>
        <a:xfrm>
          <a:off x="1310367" y="553941"/>
          <a:ext cx="3697017" cy="3697017"/>
        </a:xfrm>
        <a:prstGeom prst="blockArc">
          <a:avLst>
            <a:gd name="adj1" fmla="val 10800000"/>
            <a:gd name="adj2" fmla="val 162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529E04-CC22-9249-B861-CCD6E4CE8F89}">
      <dsp:nvSpPr>
        <dsp:cNvPr id="0" name=""/>
        <dsp:cNvSpPr/>
      </dsp:nvSpPr>
      <dsp:spPr>
        <a:xfrm>
          <a:off x="1310367" y="553941"/>
          <a:ext cx="3697017" cy="3697017"/>
        </a:xfrm>
        <a:prstGeom prst="blockArc">
          <a:avLst>
            <a:gd name="adj1" fmla="val 5400000"/>
            <a:gd name="adj2" fmla="val 10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B265C9-B92D-3C4B-B582-EDA2FBEE4730}">
      <dsp:nvSpPr>
        <dsp:cNvPr id="0" name=""/>
        <dsp:cNvSpPr/>
      </dsp:nvSpPr>
      <dsp:spPr>
        <a:xfrm>
          <a:off x="1310367" y="553941"/>
          <a:ext cx="3697017" cy="3697017"/>
        </a:xfrm>
        <a:prstGeom prst="blockArc">
          <a:avLst>
            <a:gd name="adj1" fmla="val 0"/>
            <a:gd name="adj2" fmla="val 54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88BD3DC-D13F-C44F-B589-1311158D14D7}">
      <dsp:nvSpPr>
        <dsp:cNvPr id="0" name=""/>
        <dsp:cNvSpPr/>
      </dsp:nvSpPr>
      <dsp:spPr>
        <a:xfrm>
          <a:off x="1310367" y="553941"/>
          <a:ext cx="3697017" cy="3697017"/>
        </a:xfrm>
        <a:prstGeom prst="blockArc">
          <a:avLst>
            <a:gd name="adj1" fmla="val 16200000"/>
            <a:gd name="adj2" fmla="val 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2FFF4F-51FF-6E44-A7F5-72878FD930E4}">
      <dsp:nvSpPr>
        <dsp:cNvPr id="0" name=""/>
        <dsp:cNvSpPr/>
      </dsp:nvSpPr>
      <dsp:spPr>
        <a:xfrm>
          <a:off x="2307460" y="1551034"/>
          <a:ext cx="1702831" cy="17028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User Centered Design</a:t>
          </a:r>
        </a:p>
      </dsp:txBody>
      <dsp:txXfrm>
        <a:off x="2556834" y="1800408"/>
        <a:ext cx="1204083" cy="1204083"/>
      </dsp:txXfrm>
    </dsp:sp>
    <dsp:sp modelId="{75D7FCF6-4332-8645-9941-209FDC17D789}">
      <dsp:nvSpPr>
        <dsp:cNvPr id="0" name=""/>
        <dsp:cNvSpPr/>
      </dsp:nvSpPr>
      <dsp:spPr>
        <a:xfrm>
          <a:off x="2562884" y="861"/>
          <a:ext cx="1191982" cy="11919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Analysis by Users</a:t>
          </a:r>
        </a:p>
      </dsp:txBody>
      <dsp:txXfrm>
        <a:off x="2737446" y="175423"/>
        <a:ext cx="842858" cy="842858"/>
      </dsp:txXfrm>
    </dsp:sp>
    <dsp:sp modelId="{D76F9744-4FD0-5841-A027-8D12FCEF1DD8}">
      <dsp:nvSpPr>
        <dsp:cNvPr id="0" name=""/>
        <dsp:cNvSpPr/>
      </dsp:nvSpPr>
      <dsp:spPr>
        <a:xfrm>
          <a:off x="4368482" y="1806458"/>
          <a:ext cx="1191982" cy="11919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Design by Users</a:t>
          </a:r>
        </a:p>
      </dsp:txBody>
      <dsp:txXfrm>
        <a:off x="4543044" y="1981020"/>
        <a:ext cx="842858" cy="842858"/>
      </dsp:txXfrm>
    </dsp:sp>
    <dsp:sp modelId="{FA013B26-27AC-BB4F-9158-7658BE950048}">
      <dsp:nvSpPr>
        <dsp:cNvPr id="0" name=""/>
        <dsp:cNvSpPr/>
      </dsp:nvSpPr>
      <dsp:spPr>
        <a:xfrm>
          <a:off x="2562884" y="3612056"/>
          <a:ext cx="1191982" cy="11919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Prototype by Users</a:t>
          </a:r>
        </a:p>
      </dsp:txBody>
      <dsp:txXfrm>
        <a:off x="2737446" y="3786618"/>
        <a:ext cx="842858" cy="842858"/>
      </dsp:txXfrm>
    </dsp:sp>
    <dsp:sp modelId="{62E1D19A-867E-AE41-9A8B-570437F0EB50}">
      <dsp:nvSpPr>
        <dsp:cNvPr id="0" name=""/>
        <dsp:cNvSpPr/>
      </dsp:nvSpPr>
      <dsp:spPr>
        <a:xfrm>
          <a:off x="757287" y="1806458"/>
          <a:ext cx="1191982" cy="11919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User Feedback</a:t>
          </a:r>
        </a:p>
      </dsp:txBody>
      <dsp:txXfrm>
        <a:off x="931849" y="1981020"/>
        <a:ext cx="842858" cy="84285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1FB1C-0CCE-7C41-95D6-6574AA6C19DB}" type="datetimeFigureOut">
              <a:rPr lang="en-US" smtClean="0"/>
              <a:t>2/28/22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478722-5EF3-3A43-8267-E2402F00706F}" type="slidenum">
              <a:rPr lang="en-US" smtClean="0"/>
              <a:t>‹#›</a:t>
            </a:fld>
            <a:endParaRPr lang="en-US"/>
          </a:p>
        </p:txBody>
      </p:sp>
    </p:spTree>
    <p:extLst>
      <p:ext uri="{BB962C8B-B14F-4D97-AF65-F5344CB8AC3E}">
        <p14:creationId xmlns:p14="http://schemas.microsoft.com/office/powerpoint/2010/main" val="2665491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F3415F5-82A0-7D47-9DCF-0418E1495562}" type="slidenum">
              <a:rPr lang="en-US" smtClean="0"/>
              <a:pPr>
                <a:defRPr/>
              </a:pPr>
              <a:t>1</a:t>
            </a:fld>
            <a:endParaRPr lang="en-US"/>
          </a:p>
        </p:txBody>
      </p:sp>
    </p:spTree>
    <p:extLst>
      <p:ext uri="{BB962C8B-B14F-4D97-AF65-F5344CB8AC3E}">
        <p14:creationId xmlns:p14="http://schemas.microsoft.com/office/powerpoint/2010/main" val="1628956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eb172592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eb172592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Access and innovation will not scale up if too few technical innovators with diverse abilities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Lead &amp; participate both - this embodies inclusive design</a:t>
            </a:r>
            <a:endParaRPr dirty="0"/>
          </a:p>
        </p:txBody>
      </p:sp>
    </p:spTree>
    <p:extLst>
      <p:ext uri="{BB962C8B-B14F-4D97-AF65-F5344CB8AC3E}">
        <p14:creationId xmlns:p14="http://schemas.microsoft.com/office/powerpoint/2010/main" val="909504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f05dd77e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f05dd77e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story, believe it or not, is the very familiar fable of </a:t>
            </a:r>
            <a:r>
              <a:rPr lang="en-US" b="1" dirty="0"/>
              <a:t>Little Red Riding Hood</a:t>
            </a:r>
            <a:r>
              <a:rPr lang="en-US" dirty="0"/>
              <a:t>. H. L. Chace, a professor of French, wrote this in 1940, to show that </a:t>
            </a:r>
            <a:r>
              <a:rPr lang="en-US" b="1" dirty="0"/>
              <a:t>intonation</a:t>
            </a:r>
            <a:r>
              <a:rPr lang="en-US" dirty="0"/>
              <a:t> - that is, the melody of a language, matters.</a:t>
            </a:r>
          </a:p>
          <a:p>
            <a:pPr marL="0" indent="0">
              <a:buNone/>
            </a:pPr>
            <a:r>
              <a:rPr lang="en-US" dirty="0"/>
              <a:t>“It is hard to explain to others what it is like to be hard of hearing — the lack of clarity in speech, the sensitivity to loud noise, and the exhaustion that comes with heavy bursts of communication. It is an invisible disability so it is often misunderstood, downplayed or even ignored —”</a:t>
            </a:r>
          </a:p>
          <a:p>
            <a:pPr marL="0" indent="0">
              <a:buNone/>
            </a:pPr>
            <a:endParaRPr lang="en-US" dirty="0"/>
          </a:p>
          <a:p>
            <a:pPr marL="0" indent="0" algn="r">
              <a:buNone/>
            </a:pPr>
            <a:r>
              <a:rPr lang="en-US" dirty="0"/>
              <a:t>-Sheri Ebert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4758AD2-3B1A-9041-88EA-69EB4F29E988}" type="slidenum">
              <a:rPr lang="en-US" smtClean="0"/>
              <a:t>5</a:t>
            </a:fld>
            <a:endParaRPr lang="en-US"/>
          </a:p>
        </p:txBody>
      </p:sp>
    </p:spTree>
    <p:extLst>
      <p:ext uri="{BB962C8B-B14F-4D97-AF65-F5344CB8AC3E}">
        <p14:creationId xmlns:p14="http://schemas.microsoft.com/office/powerpoint/2010/main" val="3252030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and communication are multimodal.</a:t>
            </a:r>
          </a:p>
        </p:txBody>
      </p:sp>
      <p:sp>
        <p:nvSpPr>
          <p:cNvPr id="4" name="Slide Number Placeholder 3"/>
          <p:cNvSpPr>
            <a:spLocks noGrp="1"/>
          </p:cNvSpPr>
          <p:nvPr>
            <p:ph type="sldNum" sz="quarter" idx="5"/>
          </p:nvPr>
        </p:nvSpPr>
        <p:spPr/>
        <p:txBody>
          <a:bodyPr/>
          <a:lstStyle/>
          <a:p>
            <a:fld id="{B5478722-5EF3-3A43-8267-E2402F00706F}" type="slidenum">
              <a:rPr lang="en-US" smtClean="0"/>
              <a:t>6</a:t>
            </a:fld>
            <a:endParaRPr lang="en-US"/>
          </a:p>
        </p:txBody>
      </p:sp>
    </p:spTree>
    <p:extLst>
      <p:ext uri="{BB962C8B-B14F-4D97-AF65-F5344CB8AC3E}">
        <p14:creationId xmlns:p14="http://schemas.microsoft.com/office/powerpoint/2010/main" val="102350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Dispersion</a:t>
            </a:r>
          </a:p>
          <a:p>
            <a:r>
              <a:rPr lang="en-US" dirty="0"/>
              <a:t>Luminance</a:t>
            </a:r>
          </a:p>
          <a:p>
            <a:r>
              <a:rPr lang="en-US" dirty="0"/>
              <a:t>Distance</a:t>
            </a:r>
          </a:p>
        </p:txBody>
      </p:sp>
    </p:spTree>
    <p:extLst>
      <p:ext uri="{BB962C8B-B14F-4D97-AF65-F5344CB8AC3E}">
        <p14:creationId xmlns:p14="http://schemas.microsoft.com/office/powerpoint/2010/main" val="129975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4e7491453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4e7491453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Diversity and inclusion is a recent development. </a:t>
            </a:r>
            <a:endParaRPr dirty="0"/>
          </a:p>
          <a:p>
            <a:pPr marL="0" lvl="0" indent="0" algn="l" rtl="0">
              <a:spcBef>
                <a:spcPts val="0"/>
              </a:spcBef>
              <a:spcAft>
                <a:spcPts val="0"/>
              </a:spcAft>
              <a:buNone/>
            </a:pPr>
            <a:r>
              <a:rPr lang="en" dirty="0"/>
              <a:t>Universal Design - a product is accessible by all - has gained prominence. Inclusive design - which embodies the concept of deaf gain - is about the process through which you arrive at the accessible product: a diversity of perspectives, including diversity of disabilities - are involved from the beginning. And this results in better products for EVERYONE. We will talk about three examples next - with strong Deaf and Gallaudet leadership</a:t>
            </a:r>
            <a:endParaRPr dirty="0"/>
          </a:p>
          <a:p>
            <a:pPr marL="0" lvl="0" indent="0" algn="l" rtl="0">
              <a:spcBef>
                <a:spcPts val="0"/>
              </a:spcBef>
              <a:spcAft>
                <a:spcPts val="0"/>
              </a:spcAft>
              <a:buNone/>
            </a:pPr>
            <a:r>
              <a:rPr lang="en" dirty="0"/>
              <a:t>Many deaf gains and access since then. </a:t>
            </a:r>
            <a:endParaRPr dirty="0"/>
          </a:p>
        </p:txBody>
      </p:sp>
    </p:spTree>
    <p:extLst>
      <p:ext uri="{BB962C8B-B14F-4D97-AF65-F5344CB8AC3E}">
        <p14:creationId xmlns:p14="http://schemas.microsoft.com/office/powerpoint/2010/main" val="47735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758AD2-3B1A-9041-88EA-69EB4F29E988}" type="slidenum">
              <a:rPr lang="en-US" smtClean="0"/>
              <a:t>12</a:t>
            </a:fld>
            <a:endParaRPr lang="en-US"/>
          </a:p>
        </p:txBody>
      </p:sp>
    </p:spTree>
    <p:extLst>
      <p:ext uri="{BB962C8B-B14F-4D97-AF65-F5344CB8AC3E}">
        <p14:creationId xmlns:p14="http://schemas.microsoft.com/office/powerpoint/2010/main" val="3651638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4f36e4bd1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4f36e4bd1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t>Starting with the dream of a Deaf person - Emil Ladner. Initially there was a lot of resistance to captions. There has been a sea change. Generation Z and Senior Citizens demand and benefit from captions, and many others. (show examples in left column)</a:t>
            </a: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Clr>
                <a:srgbClr val="000000"/>
              </a:buClr>
              <a:buSzPts val="1100"/>
              <a:buFont typeface="Arial"/>
              <a:buNone/>
            </a:pPr>
            <a:r>
              <a:rPr lang="en"/>
              <a:t>Now the focus is shifting to how we make captions better for all of us - this is driven by deaf needs, and current research at Gallaudet. (switch to right column)</a:t>
            </a:r>
            <a:endParaRPr/>
          </a:p>
        </p:txBody>
      </p:sp>
    </p:spTree>
    <p:extLst>
      <p:ext uri="{BB962C8B-B14F-4D97-AF65-F5344CB8AC3E}">
        <p14:creationId xmlns:p14="http://schemas.microsoft.com/office/powerpoint/2010/main" val="2870877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758AD2-3B1A-9041-88EA-69EB4F29E988}" type="slidenum">
              <a:rPr lang="en-US" smtClean="0"/>
              <a:t>14</a:t>
            </a:fld>
            <a:endParaRPr lang="en-US"/>
          </a:p>
        </p:txBody>
      </p:sp>
    </p:spTree>
    <p:extLst>
      <p:ext uri="{BB962C8B-B14F-4D97-AF65-F5344CB8AC3E}">
        <p14:creationId xmlns:p14="http://schemas.microsoft.com/office/powerpoint/2010/main" val="606874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2/28/22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2/28/22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2/28/22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r>
              <a:t>Title Text</a:t>
            </a:r>
          </a:p>
        </p:txBody>
      </p:sp>
      <p:sp>
        <p:nvSpPr>
          <p:cNvPr id="11" name="Shape 11"/>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
        <p:nvSpPr>
          <p:cNvPr id="4" name="Shape 12"/>
          <p:cNvSpPr>
            <a:spLocks noGrp="1"/>
          </p:cNvSpPr>
          <p:nvPr>
            <p:ph type="sldNum" sz="quarter" idx="10"/>
          </p:nvPr>
        </p:nvSpPr>
        <p:spPr/>
        <p:txBody>
          <a:bodyPr/>
          <a:lstStyle>
            <a:lvl1pPr>
              <a:defRPr/>
            </a:lvl1pPr>
          </a:lstStyle>
          <a:p>
            <a:fld id="{55ED8BCA-9C0A-C34B-A4D0-7372FAA90E3C}" type="slidenum">
              <a:rPr lang="en-US" altLang="en-US"/>
              <a:pPr/>
              <a:t>‹#›</a:t>
            </a:fld>
            <a:endParaRPr lang="en-US" altLang="en-US"/>
          </a:p>
        </p:txBody>
      </p:sp>
    </p:spTree>
    <p:extLst>
      <p:ext uri="{BB962C8B-B14F-4D97-AF65-F5344CB8AC3E}">
        <p14:creationId xmlns:p14="http://schemas.microsoft.com/office/powerpoint/2010/main" val="242351257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7" name="Google Shape;27;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8" name="Google Shape;28;p5"/>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243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2/28/22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2/28/22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2/28/22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2/28/22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2/28/22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2/28/22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2/28/22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2/28/22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2/28/22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hyperlink" Target="http://www.youtube.com/watch?v=SJMGPteYF8E" TargetMode="External"/><Relationship Id="rId7" Type="http://schemas.openxmlformats.org/officeDocument/2006/relationships/diagramData" Target="../diagrams/data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jpeg"/><Relationship Id="rId11" Type="http://schemas.microsoft.com/office/2007/relationships/diagramDrawing" Target="../diagrams/drawing5.xml"/><Relationship Id="rId5" Type="http://schemas.openxmlformats.org/officeDocument/2006/relationships/hyperlink" Target="http://www.youtube.com/watch?v=KsisLF1HQJs" TargetMode="External"/><Relationship Id="rId10" Type="http://schemas.openxmlformats.org/officeDocument/2006/relationships/diagramColors" Target="../diagrams/colors5.xml"/><Relationship Id="rId4" Type="http://schemas.openxmlformats.org/officeDocument/2006/relationships/image" Target="../media/image10.jpeg"/><Relationship Id="rId9"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8.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404872"/>
            <a:ext cx="3875314" cy="1645920"/>
          </a:xfrm>
        </p:spPr>
        <p:txBody>
          <a:bodyPr vert="horz" lIns="91440" tIns="45720" rIns="91440" bIns="45720" rtlCol="0">
            <a:normAutofit/>
          </a:bodyPr>
          <a:lstStyle/>
          <a:p>
            <a:r>
              <a:rPr lang="en-US" sz="2800" dirty="0"/>
              <a:t>Technology </a:t>
            </a:r>
            <a:br>
              <a:rPr lang="en-US" sz="2800" dirty="0"/>
            </a:br>
            <a:r>
              <a:rPr lang="en-US" sz="2800" dirty="0"/>
              <a:t>for </a:t>
            </a:r>
            <a:br>
              <a:rPr lang="en-US" sz="2800" dirty="0"/>
            </a:br>
            <a:r>
              <a:rPr lang="en-US" sz="2800" dirty="0"/>
              <a:t>Deaf and Hard-Of-Hearing</a:t>
            </a:r>
          </a:p>
        </p:txBody>
      </p:sp>
      <p:sp>
        <p:nvSpPr>
          <p:cNvPr id="3" name="Subtitle 2"/>
          <p:cNvSpPr>
            <a:spLocks noGrp="1"/>
          </p:cNvSpPr>
          <p:nvPr>
            <p:ph type="subTitle" idx="1"/>
          </p:nvPr>
        </p:nvSpPr>
        <p:spPr>
          <a:xfrm>
            <a:off x="1121822" y="4352544"/>
            <a:ext cx="2410650" cy="1239894"/>
          </a:xfrm>
        </p:spPr>
        <p:txBody>
          <a:bodyPr vert="horz" lIns="91440" tIns="45720" rIns="91440" bIns="45720" rtlCol="0">
            <a:normAutofit/>
          </a:bodyPr>
          <a:lstStyle/>
          <a:p>
            <a:r>
              <a:rPr lang="en-US" sz="1800"/>
              <a:t>Raja Kushalnagar, J.D., LL.M., Ph.D.</a:t>
            </a:r>
          </a:p>
          <a:p>
            <a:r>
              <a:rPr lang="en-US" sz="1800"/>
              <a:t>Gallaudet University</a:t>
            </a:r>
          </a:p>
        </p:txBody>
      </p:sp>
      <p:pic>
        <p:nvPicPr>
          <p:cNvPr id="2052" name="Picture 4">
            <a:extLst>
              <a:ext uri="{FF2B5EF4-FFF2-40B4-BE49-F238E27FC236}">
                <a16:creationId xmlns:a16="http://schemas.microsoft.com/office/drawing/2014/main" id="{4D08B12B-0C37-044A-AF36-16C9F663DB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36" r="6035" b="-1"/>
          <a:stretch/>
        </p:blipFill>
        <p:spPr bwMode="auto">
          <a:xfrm>
            <a:off x="4654297" y="10"/>
            <a:ext cx="753770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967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p:spPr>
        <p:txBody>
          <a:bodyPr>
            <a:normAutofit/>
          </a:bodyPr>
          <a:lstStyle/>
          <a:p>
            <a:r>
              <a:rPr lang="en-US"/>
              <a:t>Accommodations for Visual Noise</a:t>
            </a:r>
          </a:p>
        </p:txBody>
      </p:sp>
      <p:graphicFrame>
        <p:nvGraphicFramePr>
          <p:cNvPr id="13" name="Text Placeholder 2">
            <a:extLst>
              <a:ext uri="{FF2B5EF4-FFF2-40B4-BE49-F238E27FC236}">
                <a16:creationId xmlns:a16="http://schemas.microsoft.com/office/drawing/2014/main" id="{5A8FDCE2-ED5C-43DE-AD97-D44B1AD0FA09}"/>
              </a:ext>
            </a:extLst>
          </p:cNvPr>
          <p:cNvGraphicFramePr/>
          <p:nvPr>
            <p:extLst>
              <p:ext uri="{D42A27DB-BD31-4B8C-83A1-F6EECF244321}">
                <p14:modId xmlns:p14="http://schemas.microsoft.com/office/powerpoint/2010/main" val="2290489474"/>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447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2231136" y="964692"/>
            <a:ext cx="7729728" cy="1188720"/>
          </a:xfrm>
          <a:prstGeom prst="rect">
            <a:avLst/>
          </a:prstGeom>
        </p:spPr>
        <p:txBody>
          <a:bodyPr spcFirstLastPara="1" vert="horz" lIns="182880" tIns="182880" rIns="182880" bIns="182880" rtlCol="0" anchor="ctr" anchorCtr="0">
            <a:normAutofit/>
          </a:bodyPr>
          <a:lstStyle/>
          <a:p>
            <a:r>
              <a:rPr lang="en-US"/>
              <a:t>Diversity and Disability in Engineering/Technology</a:t>
            </a:r>
          </a:p>
        </p:txBody>
      </p:sp>
      <p:graphicFrame>
        <p:nvGraphicFramePr>
          <p:cNvPr id="80" name="Google Shape;67;p14">
            <a:extLst>
              <a:ext uri="{FF2B5EF4-FFF2-40B4-BE49-F238E27FC236}">
                <a16:creationId xmlns:a16="http://schemas.microsoft.com/office/drawing/2014/main" id="{FD1FDE82-2706-4054-A0C7-CE875A1F337C}"/>
              </a:ext>
            </a:extLst>
          </p:cNvPr>
          <p:cNvGraphicFramePr/>
          <p:nvPr>
            <p:extLst>
              <p:ext uri="{D42A27DB-BD31-4B8C-83A1-F6EECF244321}">
                <p14:modId xmlns:p14="http://schemas.microsoft.com/office/powerpoint/2010/main" val="2827500333"/>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066882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14D33BA-32C5-0B4B-B603-18871E459FD3}"/>
              </a:ext>
            </a:extLst>
          </p:cNvPr>
          <p:cNvPicPr>
            <a:picLocks noGrp="1" noChangeAspect="1"/>
          </p:cNvPicPr>
          <p:nvPr>
            <p:ph idx="1"/>
          </p:nvPr>
        </p:nvPicPr>
        <p:blipFill rotWithShape="1">
          <a:blip r:embed="rId3"/>
          <a:srcRect l="428" r="443" b="1"/>
          <a:stretch/>
        </p:blipFill>
        <p:spPr>
          <a:xfrm>
            <a:off x="20" y="1282"/>
            <a:ext cx="12191980" cy="6856718"/>
          </a:xfrm>
          <a:prstGeom prst="rect">
            <a:avLst/>
          </a:prstGeom>
        </p:spPr>
      </p:pic>
    </p:spTree>
    <p:extLst>
      <p:ext uri="{BB962C8B-B14F-4D97-AF65-F5344CB8AC3E}">
        <p14:creationId xmlns:p14="http://schemas.microsoft.com/office/powerpoint/2010/main" val="3895095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89"/>
        <p:cNvGrpSpPr/>
        <p:nvPr/>
      </p:nvGrpSpPr>
      <p:grpSpPr>
        <a:xfrm>
          <a:off x="0" y="0"/>
          <a:ext cx="0" cy="0"/>
          <a:chOff x="0" y="0"/>
          <a:chExt cx="0" cy="0"/>
        </a:xfrm>
      </p:grpSpPr>
      <p:sp>
        <p:nvSpPr>
          <p:cNvPr id="126" name="Rectangle 120">
            <a:extLst>
              <a:ext uri="{FF2B5EF4-FFF2-40B4-BE49-F238E27FC236}">
                <a16:creationId xmlns:a16="http://schemas.microsoft.com/office/drawing/2014/main" id="{C966A4D4-049A-4389-B407-0E7091A07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Google Shape;90;p15"/>
          <p:cNvSpPr txBox="1">
            <a:spLocks noGrp="1"/>
          </p:cNvSpPr>
          <p:nvPr>
            <p:ph type="title"/>
          </p:nvPr>
        </p:nvSpPr>
        <p:spPr>
          <a:xfrm>
            <a:off x="804672" y="1290025"/>
            <a:ext cx="4475892" cy="1188720"/>
          </a:xfrm>
          <a:prstGeom prst="rect">
            <a:avLst/>
          </a:prstGeom>
          <a:solidFill>
            <a:srgbClr val="FFFFFF"/>
          </a:solidFill>
          <a:ln>
            <a:solidFill>
              <a:srgbClr val="404040"/>
            </a:solidFill>
          </a:ln>
        </p:spPr>
        <p:txBody>
          <a:bodyPr spcFirstLastPara="1" vert="horz" lIns="182880" tIns="182880" rIns="182880" bIns="182880" rtlCol="0" anchor="ctr" anchorCtr="0">
            <a:normAutofit/>
          </a:bodyPr>
          <a:lstStyle/>
          <a:p>
            <a:pPr>
              <a:spcBef>
                <a:spcPct val="0"/>
              </a:spcBef>
            </a:pPr>
            <a:r>
              <a:rPr lang="en-US"/>
              <a:t>Captions</a:t>
            </a:r>
          </a:p>
        </p:txBody>
      </p:sp>
      <p:sp>
        <p:nvSpPr>
          <p:cNvPr id="91" name="Google Shape;91;p15"/>
          <p:cNvSpPr txBox="1">
            <a:spLocks noGrp="1"/>
          </p:cNvSpPr>
          <p:nvPr>
            <p:ph type="body" idx="1"/>
          </p:nvPr>
        </p:nvSpPr>
        <p:spPr>
          <a:xfrm>
            <a:off x="804672" y="2858703"/>
            <a:ext cx="4475892" cy="3042547"/>
          </a:xfrm>
          <a:prstGeom prst="rect">
            <a:avLst/>
          </a:prstGeom>
        </p:spPr>
        <p:txBody>
          <a:bodyPr spcFirstLastPara="1" vert="horz" lIns="91440" tIns="45720" rIns="91440" bIns="45720" rtlCol="0" anchorCtr="0">
            <a:normAutofit/>
          </a:bodyPr>
          <a:lstStyle/>
          <a:p>
            <a:pPr marL="0" indent="-228600">
              <a:lnSpc>
                <a:spcPct val="90000"/>
              </a:lnSpc>
              <a:spcBef>
                <a:spcPts val="1000"/>
              </a:spcBef>
              <a:buFont typeface="Arial" panose="020B0604020202020204" pitchFamily="34" charset="0"/>
              <a:buChar char="•"/>
            </a:pPr>
            <a:r>
              <a:rPr lang="en-US" sz="1600" b="1">
                <a:solidFill>
                  <a:srgbClr val="FFFFFF"/>
                </a:solidFill>
              </a:rPr>
              <a:t>Everyone loves them</a:t>
            </a:r>
          </a:p>
          <a:p>
            <a:pPr indent="-228600">
              <a:lnSpc>
                <a:spcPct val="90000"/>
              </a:lnSpc>
              <a:spcBef>
                <a:spcPts val="1000"/>
              </a:spcBef>
              <a:buSzPts val="1800"/>
              <a:buFont typeface="Arial" panose="020B0604020202020204" pitchFamily="34" charset="0"/>
              <a:buChar char="•"/>
            </a:pPr>
            <a:r>
              <a:rPr lang="en-US" sz="1600">
                <a:solidFill>
                  <a:srgbClr val="FFFFFF"/>
                </a:solidFill>
              </a:rPr>
              <a:t>Gen Z demands them</a:t>
            </a:r>
          </a:p>
          <a:p>
            <a:pPr indent="-228600">
              <a:lnSpc>
                <a:spcPct val="90000"/>
              </a:lnSpc>
              <a:spcBef>
                <a:spcPts val="1000"/>
              </a:spcBef>
              <a:buSzPts val="1800"/>
              <a:buFont typeface="Arial" panose="020B0604020202020204" pitchFamily="34" charset="0"/>
              <a:buChar char="•"/>
            </a:pPr>
            <a:r>
              <a:rPr lang="en-US" sz="1600">
                <a:solidFill>
                  <a:srgbClr val="FFFFFF"/>
                </a:solidFill>
              </a:rPr>
              <a:t>About 30% of viewers now use captions (USA, UK,  AUS surveys)</a:t>
            </a:r>
          </a:p>
          <a:p>
            <a:pPr indent="-228600">
              <a:lnSpc>
                <a:spcPct val="90000"/>
              </a:lnSpc>
              <a:spcBef>
                <a:spcPts val="1000"/>
              </a:spcBef>
              <a:buSzPts val="1800"/>
              <a:buFont typeface="Arial" panose="020B0604020202020204" pitchFamily="34" charset="0"/>
              <a:buChar char="•"/>
            </a:pPr>
            <a:r>
              <a:rPr lang="en-US" sz="1600">
                <a:solidFill>
                  <a:srgbClr val="FFFFFF"/>
                </a:solidFill>
              </a:rPr>
              <a:t>85% of Facebook video views have no sound</a:t>
            </a:r>
          </a:p>
          <a:p>
            <a:pPr indent="-228600">
              <a:lnSpc>
                <a:spcPct val="90000"/>
              </a:lnSpc>
              <a:spcBef>
                <a:spcPts val="1000"/>
              </a:spcBef>
              <a:buSzPts val="1800"/>
              <a:buFont typeface="Arial" panose="020B0604020202020204" pitchFamily="34" charset="0"/>
              <a:buChar char="•"/>
            </a:pPr>
            <a:r>
              <a:rPr lang="en-US" sz="1600">
                <a:solidFill>
                  <a:srgbClr val="FFFFFF"/>
                </a:solidFill>
              </a:rPr>
              <a:t>Browsers mute auto-playing videos by default</a:t>
            </a:r>
          </a:p>
          <a:p>
            <a:pPr indent="-228600">
              <a:lnSpc>
                <a:spcPct val="90000"/>
              </a:lnSpc>
              <a:spcBef>
                <a:spcPts val="1000"/>
              </a:spcBef>
              <a:buSzPts val="1800"/>
              <a:buFont typeface="Arial" panose="020B0604020202020204" pitchFamily="34" charset="0"/>
              <a:buChar char="•"/>
            </a:pPr>
            <a:r>
              <a:rPr lang="en-US" sz="1600" b="1">
                <a:solidFill>
                  <a:srgbClr val="FFFFFF"/>
                </a:solidFill>
              </a:rPr>
              <a:t>All </a:t>
            </a:r>
            <a:r>
              <a:rPr lang="en-US" sz="1600">
                <a:solidFill>
                  <a:srgbClr val="FFFFFF"/>
                </a:solidFill>
              </a:rPr>
              <a:t>Students like and benefit from captions (US academic survey)</a:t>
            </a:r>
            <a:endParaRPr lang="en-US" sz="1600" dirty="0">
              <a:solidFill>
                <a:srgbClr val="FFFFFF"/>
              </a:solidFill>
            </a:endParaRPr>
          </a:p>
        </p:txBody>
      </p:sp>
      <p:sp>
        <p:nvSpPr>
          <p:cNvPr id="127" name="Rectangle 122">
            <a:extLst>
              <a:ext uri="{FF2B5EF4-FFF2-40B4-BE49-F238E27FC236}">
                <a16:creationId xmlns:a16="http://schemas.microsoft.com/office/drawing/2014/main" id="{B5899359-8523-4D4D-B568-3FDFAF982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Rectangle 124">
            <a:extLst>
              <a:ext uri="{FF2B5EF4-FFF2-40B4-BE49-F238E27FC236}">
                <a16:creationId xmlns:a16="http://schemas.microsoft.com/office/drawing/2014/main" id="{2E9C9585-DA89-4D7E-BCDF-576461A1A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7586"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7">
            <a:extLst>
              <a:ext uri="{FF2B5EF4-FFF2-40B4-BE49-F238E27FC236}">
                <a16:creationId xmlns:a16="http://schemas.microsoft.com/office/drawing/2014/main" id="{FEF1B82A-DE41-5C42-9249-ED9E4FE427F6}"/>
              </a:ext>
            </a:extLst>
          </p:cNvPr>
          <p:cNvGraphicFramePr>
            <a:graphicFrameLocks noGrp="1"/>
          </p:cNvGraphicFramePr>
          <p:nvPr>
            <p:extLst>
              <p:ext uri="{D42A27DB-BD31-4B8C-83A1-F6EECF244321}">
                <p14:modId xmlns:p14="http://schemas.microsoft.com/office/powerpoint/2010/main" val="1097200565"/>
              </p:ext>
            </p:extLst>
          </p:nvPr>
        </p:nvGraphicFramePr>
        <p:xfrm>
          <a:off x="7064692" y="982519"/>
          <a:ext cx="4159569" cy="4576296"/>
        </p:xfrm>
        <a:graphic>
          <a:graphicData uri="http://schemas.openxmlformats.org/drawingml/2006/table">
            <a:tbl>
              <a:tblPr firstRow="1">
                <a:noFill/>
                <a:tableStyleId>{8EC20E35-A176-4012-BC5E-935CFFF8708E}</a:tableStyleId>
              </a:tblPr>
              <a:tblGrid>
                <a:gridCol w="1563362">
                  <a:extLst>
                    <a:ext uri="{9D8B030D-6E8A-4147-A177-3AD203B41FA5}">
                      <a16:colId xmlns:a16="http://schemas.microsoft.com/office/drawing/2014/main" val="1810390577"/>
                    </a:ext>
                  </a:extLst>
                </a:gridCol>
                <a:gridCol w="2596207">
                  <a:extLst>
                    <a:ext uri="{9D8B030D-6E8A-4147-A177-3AD203B41FA5}">
                      <a16:colId xmlns:a16="http://schemas.microsoft.com/office/drawing/2014/main" val="2278053013"/>
                    </a:ext>
                  </a:extLst>
                </a:gridCol>
              </a:tblGrid>
              <a:tr h="1289236">
                <a:tc>
                  <a:txBody>
                    <a:bodyPr/>
                    <a:lstStyle/>
                    <a:p>
                      <a:endParaRPr lang="en-US" sz="2600" b="0" cap="all" spc="150">
                        <a:solidFill>
                          <a:schemeClr val="lt1"/>
                        </a:solidFill>
                      </a:endParaRPr>
                    </a:p>
                  </a:txBody>
                  <a:tcPr marL="221434" marR="221434" marT="221434" marB="221434">
                    <a:lnL w="12700" cmpd="sng">
                      <a:noFill/>
                    </a:lnL>
                    <a:lnR w="12700" cmpd="sng">
                      <a:noFill/>
                    </a:lnR>
                    <a:lnT w="12700" cmpd="sng">
                      <a:noFill/>
                    </a:lnT>
                    <a:lnB w="38100" cmpd="sng">
                      <a:noFill/>
                    </a:lnB>
                    <a:solidFill>
                      <a:srgbClr val="505356"/>
                    </a:solidFill>
                  </a:tcPr>
                </a:tc>
                <a:tc>
                  <a:txBody>
                    <a:bodyPr/>
                    <a:lstStyle/>
                    <a:p>
                      <a:r>
                        <a:rPr lang="en-US" sz="2600" b="0" cap="all" spc="150">
                          <a:solidFill>
                            <a:schemeClr val="lt1"/>
                          </a:solidFill>
                        </a:rPr>
                        <a:t>% using captions</a:t>
                      </a:r>
                    </a:p>
                  </a:txBody>
                  <a:tcPr marL="221434" marR="221434" marT="221434" marB="221434">
                    <a:lnL w="12700" cmpd="sng">
                      <a:noFill/>
                    </a:lnL>
                    <a:lnR w="12700" cmpd="sng">
                      <a:noFill/>
                    </a:lnR>
                    <a:lnT w="12700" cmpd="sng">
                      <a:noFill/>
                    </a:lnT>
                    <a:lnB w="38100" cmpd="sng">
                      <a:noFill/>
                    </a:lnB>
                    <a:solidFill>
                      <a:srgbClr val="505356"/>
                    </a:solidFill>
                  </a:tcPr>
                </a:tc>
                <a:extLst>
                  <a:ext uri="{0D108BD9-81ED-4DB2-BD59-A6C34878D82A}">
                    <a16:rowId xmlns:a16="http://schemas.microsoft.com/office/drawing/2014/main" val="2199676117"/>
                  </a:ext>
                </a:extLst>
              </a:tr>
              <a:tr h="821765">
                <a:tc>
                  <a:txBody>
                    <a:bodyPr/>
                    <a:lstStyle/>
                    <a:p>
                      <a:r>
                        <a:rPr lang="en-US" sz="2100" cap="none" spc="0">
                          <a:solidFill>
                            <a:schemeClr val="tx1"/>
                          </a:solidFill>
                        </a:rPr>
                        <a:t>Deaf</a:t>
                      </a:r>
                    </a:p>
                  </a:txBody>
                  <a:tcPr marL="221434" marR="221434" marT="221434" marB="221434">
                    <a:lnL w="12700" cmpd="sng">
                      <a:noFill/>
                      <a:prstDash val="solid"/>
                    </a:lnL>
                    <a:lnR w="12700" cmpd="sng">
                      <a:noFill/>
                      <a:prstDash val="solid"/>
                    </a:lnR>
                    <a:lnT w="38100" cmpd="sng">
                      <a:noFill/>
                    </a:lnT>
                    <a:lnB w="12700" cmpd="sng">
                      <a:noFill/>
                      <a:prstDash val="solid"/>
                    </a:lnB>
                    <a:noFill/>
                  </a:tcPr>
                </a:tc>
                <a:tc>
                  <a:txBody>
                    <a:bodyPr/>
                    <a:lstStyle/>
                    <a:p>
                      <a:r>
                        <a:rPr lang="en-US" sz="2100" cap="none" spc="0">
                          <a:solidFill>
                            <a:schemeClr val="tx1"/>
                          </a:solidFill>
                        </a:rPr>
                        <a:t>96</a:t>
                      </a:r>
                    </a:p>
                  </a:txBody>
                  <a:tcPr marL="221434" marR="221434" marT="221434" marB="221434">
                    <a:lnL w="12700" cmpd="sng">
                      <a:noFill/>
                      <a:prstDash val="solid"/>
                    </a:lnL>
                    <a:lnR w="12700" cmpd="sng">
                      <a:noFill/>
                      <a:prstDash val="solid"/>
                    </a:lnR>
                    <a:lnT w="38100" cmpd="sng">
                      <a:noFill/>
                    </a:lnT>
                    <a:lnB w="12700" cmpd="sng">
                      <a:noFill/>
                      <a:prstDash val="solid"/>
                    </a:lnB>
                    <a:noFill/>
                  </a:tcPr>
                </a:tc>
                <a:extLst>
                  <a:ext uri="{0D108BD9-81ED-4DB2-BD59-A6C34878D82A}">
                    <a16:rowId xmlns:a16="http://schemas.microsoft.com/office/drawing/2014/main" val="3430647648"/>
                  </a:ext>
                </a:extLst>
              </a:tr>
              <a:tr h="821765">
                <a:tc>
                  <a:txBody>
                    <a:bodyPr/>
                    <a:lstStyle/>
                    <a:p>
                      <a:r>
                        <a:rPr lang="en-US" sz="2100" cap="none" spc="0">
                          <a:solidFill>
                            <a:schemeClr val="tx1"/>
                          </a:solidFill>
                        </a:rPr>
                        <a:t>H of H</a:t>
                      </a:r>
                    </a:p>
                  </a:txBody>
                  <a:tcPr marL="221434" marR="221434" marT="221434" marB="221434">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100" cap="none" spc="0">
                          <a:solidFill>
                            <a:schemeClr val="tx1"/>
                          </a:solidFill>
                        </a:rPr>
                        <a:t>97</a:t>
                      </a:r>
                    </a:p>
                  </a:txBody>
                  <a:tcPr marL="221434" marR="221434" marT="221434" marB="22143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712375518"/>
                  </a:ext>
                </a:extLst>
              </a:tr>
              <a:tr h="821765">
                <a:tc>
                  <a:txBody>
                    <a:bodyPr/>
                    <a:lstStyle/>
                    <a:p>
                      <a:r>
                        <a:rPr lang="en-US" sz="2100" cap="none" spc="0">
                          <a:solidFill>
                            <a:schemeClr val="tx1"/>
                          </a:solidFill>
                        </a:rPr>
                        <a:t>ESL</a:t>
                      </a:r>
                    </a:p>
                  </a:txBody>
                  <a:tcPr marL="221434" marR="221434" marT="221434" marB="221434">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100" cap="none" spc="0">
                          <a:solidFill>
                            <a:schemeClr val="tx1"/>
                          </a:solidFill>
                        </a:rPr>
                        <a:t>89</a:t>
                      </a:r>
                    </a:p>
                  </a:txBody>
                  <a:tcPr marL="221434" marR="221434" marT="221434" marB="22143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71590321"/>
                  </a:ext>
                </a:extLst>
              </a:tr>
              <a:tr h="821765">
                <a:tc>
                  <a:txBody>
                    <a:bodyPr/>
                    <a:lstStyle/>
                    <a:p>
                      <a:r>
                        <a:rPr lang="en-US" sz="2100" cap="none" spc="0">
                          <a:solidFill>
                            <a:schemeClr val="tx1"/>
                          </a:solidFill>
                        </a:rPr>
                        <a:t>Hearing</a:t>
                      </a:r>
                    </a:p>
                  </a:txBody>
                  <a:tcPr marL="221434" marR="221434" marT="221434" marB="221434">
                    <a:lnL w="12700" cmpd="sng">
                      <a:noFill/>
                      <a:prstDash val="solid"/>
                    </a:lnL>
                    <a:lnR w="12700" cmpd="sng">
                      <a:noFill/>
                      <a:prstDash val="solid"/>
                    </a:lnR>
                    <a:lnT w="12700" cmpd="sng">
                      <a:noFill/>
                      <a:prstDash val="solid"/>
                    </a:lnT>
                    <a:lnB w="12700" cmpd="sng">
                      <a:noFill/>
                      <a:prstDash val="solid"/>
                    </a:lnB>
                    <a:noFill/>
                  </a:tcPr>
                </a:tc>
                <a:tc>
                  <a:txBody>
                    <a:bodyPr/>
                    <a:lstStyle/>
                    <a:p>
                      <a:r>
                        <a:rPr lang="en-US" sz="2100" cap="none" spc="0">
                          <a:solidFill>
                            <a:schemeClr val="tx1"/>
                          </a:solidFill>
                        </a:rPr>
                        <a:t>20</a:t>
                      </a:r>
                    </a:p>
                  </a:txBody>
                  <a:tcPr marL="221434" marR="221434" marT="221434" marB="221434">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75278604"/>
                  </a:ext>
                </a:extLst>
              </a:tr>
            </a:tbl>
          </a:graphicData>
        </a:graphic>
      </p:graphicFrame>
    </p:spTree>
    <p:extLst>
      <p:ext uri="{BB962C8B-B14F-4D97-AF65-F5344CB8AC3E}">
        <p14:creationId xmlns:p14="http://schemas.microsoft.com/office/powerpoint/2010/main" val="4235842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6" name="Rectangle 19">
            <a:extLst>
              <a:ext uri="{FF2B5EF4-FFF2-40B4-BE49-F238E27FC236}">
                <a16:creationId xmlns:a16="http://schemas.microsoft.com/office/drawing/2014/main" id="{8E1D4842-F208-47E0-A3A4-6469A9F04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80941" y="1290025"/>
            <a:ext cx="5291327" cy="1188720"/>
          </a:xfrm>
          <a:solidFill>
            <a:srgbClr val="FFFFFF"/>
          </a:solidFill>
          <a:ln>
            <a:solidFill>
              <a:srgbClr val="404040"/>
            </a:solidFill>
          </a:ln>
        </p:spPr>
        <p:txBody>
          <a:bodyPr>
            <a:normAutofit/>
          </a:bodyPr>
          <a:lstStyle/>
          <a:p>
            <a:r>
              <a:rPr lang="en-US" b="1" i="1" dirty="0"/>
              <a:t>Caption Reading Diversity</a:t>
            </a:r>
          </a:p>
        </p:txBody>
      </p:sp>
      <p:pic>
        <p:nvPicPr>
          <p:cNvPr id="8" name="Google Shape;92;p15" title="PopUp">
            <a:hlinkClick r:id="rId3"/>
            <a:extLst>
              <a:ext uri="{FF2B5EF4-FFF2-40B4-BE49-F238E27FC236}">
                <a16:creationId xmlns:a16="http://schemas.microsoft.com/office/drawing/2014/main" id="{3AB2EA95-BF14-7C48-8C09-7DC0617E2D91}"/>
              </a:ext>
            </a:extLst>
          </p:cNvPr>
          <p:cNvPicPr preferRelativeResize="0"/>
          <p:nvPr/>
        </p:nvPicPr>
        <p:blipFill rotWithShape="1">
          <a:blip r:embed="rId4"/>
          <a:srcRect t="13980"/>
          <a:stretch/>
        </p:blipFill>
        <p:spPr>
          <a:xfrm>
            <a:off x="6876939" y="-2"/>
            <a:ext cx="5315061" cy="3429002"/>
          </a:xfrm>
          <a:prstGeom prst="rect">
            <a:avLst/>
          </a:prstGeom>
          <a:noFill/>
        </p:spPr>
      </p:pic>
      <p:pic>
        <p:nvPicPr>
          <p:cNvPr id="7" name="Google Shape;93;p15" title="Pointing">
            <a:hlinkClick r:id="rId5"/>
            <a:extLst>
              <a:ext uri="{FF2B5EF4-FFF2-40B4-BE49-F238E27FC236}">
                <a16:creationId xmlns:a16="http://schemas.microsoft.com/office/drawing/2014/main" id="{339FA818-7F28-3746-8E1B-334A1B08B42F}"/>
              </a:ext>
            </a:extLst>
          </p:cNvPr>
          <p:cNvPicPr preferRelativeResize="0"/>
          <p:nvPr/>
        </p:nvPicPr>
        <p:blipFill rotWithShape="1">
          <a:blip r:embed="rId6"/>
          <a:srcRect t="13980"/>
          <a:stretch/>
        </p:blipFill>
        <p:spPr>
          <a:xfrm>
            <a:off x="6876939" y="3429001"/>
            <a:ext cx="5315061" cy="3429000"/>
          </a:xfrm>
          <a:prstGeom prst="rect">
            <a:avLst/>
          </a:prstGeom>
          <a:noFill/>
        </p:spPr>
      </p:pic>
      <p:graphicFrame>
        <p:nvGraphicFramePr>
          <p:cNvPr id="5" name="Text Placeholder 2">
            <a:extLst>
              <a:ext uri="{FF2B5EF4-FFF2-40B4-BE49-F238E27FC236}">
                <a16:creationId xmlns:a16="http://schemas.microsoft.com/office/drawing/2014/main" id="{9C8E1CD3-80E1-4E7B-9425-D394EBB14B46}"/>
              </a:ext>
            </a:extLst>
          </p:cNvPr>
          <p:cNvGraphicFramePr/>
          <p:nvPr>
            <p:extLst>
              <p:ext uri="{D42A27DB-BD31-4B8C-83A1-F6EECF244321}">
                <p14:modId xmlns:p14="http://schemas.microsoft.com/office/powerpoint/2010/main" val="3812692112"/>
              </p:ext>
            </p:extLst>
          </p:nvPr>
        </p:nvGraphicFramePr>
        <p:xfrm>
          <a:off x="786477" y="2858703"/>
          <a:ext cx="5285791" cy="30425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03831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title"/>
          </p:nvPr>
        </p:nvSpPr>
        <p:spPr>
          <a:xfrm>
            <a:off x="412989" y="268429"/>
            <a:ext cx="11360800" cy="908312"/>
          </a:xfrm>
          <a:prstGeom prst="rect">
            <a:avLst/>
          </a:prstGeom>
        </p:spPr>
        <p:txBody>
          <a:bodyPr spcFirstLastPara="1" vert="horz" wrap="square" lIns="121900" tIns="121900" rIns="121900" bIns="121900" rtlCol="0" anchor="t" anchorCtr="0">
            <a:noAutofit/>
          </a:bodyPr>
          <a:lstStyle/>
          <a:p>
            <a:pPr>
              <a:spcBef>
                <a:spcPts val="0"/>
              </a:spcBef>
            </a:pPr>
            <a:r>
              <a:rPr lang="en" dirty="0"/>
              <a:t>What can you do?</a:t>
            </a:r>
            <a:br>
              <a:rPr lang="en" dirty="0"/>
            </a:br>
            <a:r>
              <a:rPr lang="en" dirty="0"/>
              <a:t>DHH user-centered Technology Innovation</a:t>
            </a:r>
            <a:endParaRPr dirty="0"/>
          </a:p>
        </p:txBody>
      </p:sp>
      <p:graphicFrame>
        <p:nvGraphicFramePr>
          <p:cNvPr id="136" name="Google Shape;116;p18">
            <a:extLst>
              <a:ext uri="{FF2B5EF4-FFF2-40B4-BE49-F238E27FC236}">
                <a16:creationId xmlns:a16="http://schemas.microsoft.com/office/drawing/2014/main" id="{ECB5280A-DE31-456D-BCC6-06DCEBC07C83}"/>
              </a:ext>
            </a:extLst>
          </p:cNvPr>
          <p:cNvGraphicFramePr/>
          <p:nvPr>
            <p:extLst>
              <p:ext uri="{D42A27DB-BD31-4B8C-83A1-F6EECF244321}">
                <p14:modId xmlns:p14="http://schemas.microsoft.com/office/powerpoint/2010/main" val="2861826793"/>
              </p:ext>
            </p:extLst>
          </p:nvPr>
        </p:nvGraphicFramePr>
        <p:xfrm>
          <a:off x="415600" y="1333433"/>
          <a:ext cx="6747456" cy="493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1766C288-D289-8B4C-B3F7-B067F2D996A0}"/>
              </a:ext>
            </a:extLst>
          </p:cNvPr>
          <p:cNvGraphicFramePr/>
          <p:nvPr>
            <p:extLst>
              <p:ext uri="{D42A27DB-BD31-4B8C-83A1-F6EECF244321}">
                <p14:modId xmlns:p14="http://schemas.microsoft.com/office/powerpoint/2010/main" val="2948907926"/>
              </p:ext>
            </p:extLst>
          </p:nvPr>
        </p:nvGraphicFramePr>
        <p:xfrm>
          <a:off x="6417733" y="1333433"/>
          <a:ext cx="6317752" cy="48049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5912580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5381807" y="964692"/>
            <a:ext cx="5894832" cy="1188720"/>
          </a:xfrm>
        </p:spPr>
        <p:txBody>
          <a:bodyPr>
            <a:normAutofit/>
          </a:bodyPr>
          <a:lstStyle/>
          <a:p>
            <a:r>
              <a:rPr lang="en-US"/>
              <a:t>Diversity of Experience = Diversity of Opinion</a:t>
            </a:r>
            <a:endParaRPr lang="en-US" altLang="x-none">
              <a:ea typeface="MS PGothic" charset="-128"/>
            </a:endParaRPr>
          </a:p>
        </p:txBody>
      </p:sp>
      <p:sp>
        <p:nvSpPr>
          <p:cNvPr id="139" name="Rectangle 138">
            <a:extLst>
              <a:ext uri="{FF2B5EF4-FFF2-40B4-BE49-F238E27FC236}">
                <a16:creationId xmlns:a16="http://schemas.microsoft.com/office/drawing/2014/main" id="{C7EC7370-FF9F-4131-8812-2123F5D9D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315" y="964692"/>
            <a:ext cx="3986784"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A3377563-4FF6-4DD0-B84A-CFBB8D7831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907" y="1128683"/>
            <a:ext cx="3657600"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71" descr="Person with Idea">
            <a:extLst>
              <a:ext uri="{FF2B5EF4-FFF2-40B4-BE49-F238E27FC236}">
                <a16:creationId xmlns:a16="http://schemas.microsoft.com/office/drawing/2014/main" id="{F9E42B56-0895-4E2C-8753-DAEF5BC47E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499" y="1768763"/>
            <a:ext cx="3328416" cy="3328416"/>
          </a:xfrm>
          <a:prstGeom prst="rect">
            <a:avLst/>
          </a:prstGeom>
        </p:spPr>
      </p:pic>
      <p:sp>
        <p:nvSpPr>
          <p:cNvPr id="5123" name="Content Placeholder 2"/>
          <p:cNvSpPr>
            <a:spLocks noGrp="1"/>
          </p:cNvSpPr>
          <p:nvPr>
            <p:ph idx="1"/>
          </p:nvPr>
        </p:nvSpPr>
        <p:spPr>
          <a:xfrm>
            <a:off x="5380378" y="2638044"/>
            <a:ext cx="5963317" cy="3263206"/>
          </a:xfrm>
        </p:spPr>
        <p:txBody>
          <a:bodyPr>
            <a:normAutofit/>
          </a:bodyPr>
          <a:lstStyle/>
          <a:p>
            <a:r>
              <a:rPr lang="en-US" altLang="x-none" dirty="0">
                <a:ea typeface="MS PGothic" charset="-128"/>
              </a:rPr>
              <a:t>Deaf and hard of hearing (DHH) people’s needs are very </a:t>
            </a:r>
            <a:r>
              <a:rPr lang="en-US" altLang="x-none" b="1" dirty="0">
                <a:ea typeface="MS PGothic" charset="-128"/>
              </a:rPr>
              <a:t>diverse! </a:t>
            </a:r>
          </a:p>
          <a:p>
            <a:pPr lvl="1"/>
            <a:r>
              <a:rPr lang="en-US" altLang="x-none" dirty="0"/>
              <a:t>What works for one person may not work for others</a:t>
            </a:r>
          </a:p>
          <a:p>
            <a:pPr marL="0" indent="0">
              <a:buNone/>
            </a:pPr>
            <a:endParaRPr lang="en-US" altLang="x-none" dirty="0">
              <a:ea typeface="MS PGothic" charset="-128"/>
            </a:endParaRPr>
          </a:p>
          <a:p>
            <a:r>
              <a:rPr lang="en-US" dirty="0"/>
              <a:t>DHH people want flexibility and a wide array of information and communication strategies.</a:t>
            </a:r>
          </a:p>
        </p:txBody>
      </p:sp>
    </p:spTree>
    <p:extLst>
      <p:ext uri="{BB962C8B-B14F-4D97-AF65-F5344CB8AC3E}">
        <p14:creationId xmlns:p14="http://schemas.microsoft.com/office/powerpoint/2010/main" val="1726372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804670" y="978776"/>
            <a:ext cx="3044953" cy="1174991"/>
          </a:xfrm>
          <a:prstGeom prst="rect">
            <a:avLst/>
          </a:prstGeom>
        </p:spPr>
        <p:txBody>
          <a:bodyPr spcFirstLastPara="1" vert="horz" lIns="182880" tIns="182880" rIns="182880" bIns="182880" rtlCol="0" anchor="ctr" anchorCtr="0">
            <a:normAutofit/>
          </a:bodyPr>
          <a:lstStyle/>
          <a:p>
            <a:r>
              <a:rPr lang="en-US" sz="2000"/>
              <a:t>Visual Perception</a:t>
            </a:r>
          </a:p>
        </p:txBody>
      </p:sp>
      <p:sp>
        <p:nvSpPr>
          <p:cNvPr id="104" name="Google Shape;91;p16"/>
          <p:cNvSpPr txBox="1">
            <a:spLocks noGrp="1"/>
          </p:cNvSpPr>
          <p:nvPr>
            <p:ph type="body" idx="1"/>
          </p:nvPr>
        </p:nvSpPr>
        <p:spPr>
          <a:xfrm>
            <a:off x="804670" y="2640692"/>
            <a:ext cx="3044952" cy="3255252"/>
          </a:xfrm>
          <a:prstGeom prst="rect">
            <a:avLst/>
          </a:prstGeom>
        </p:spPr>
        <p:txBody>
          <a:bodyPr spcFirstLastPara="1" vert="horz" lIns="91440" tIns="45720" rIns="91440" bIns="45720" rtlCol="0" anchorCtr="0">
            <a:normAutofit/>
          </a:bodyPr>
          <a:lstStyle/>
          <a:p>
            <a:pPr marL="0">
              <a:buSzPct val="100000"/>
              <a:buFont typeface="Arial" panose="020B0604020202020204" pitchFamily="34" charset="0"/>
              <a:buChar char="•"/>
            </a:pPr>
            <a:r>
              <a:rPr lang="en-US" sz="1600" b="1" dirty="0">
                <a:sym typeface="Calibri"/>
              </a:rPr>
              <a:t>Aural Perception</a:t>
            </a:r>
            <a:r>
              <a:rPr lang="en-US" sz="1600" dirty="0">
                <a:sym typeface="Calibri"/>
              </a:rPr>
              <a:t>:  A </a:t>
            </a:r>
            <a:r>
              <a:rPr lang="en-US" sz="1600" u="sng" dirty="0">
                <a:sym typeface="Calibri"/>
              </a:rPr>
              <a:t>bubble</a:t>
            </a:r>
            <a:endParaRPr lang="en-US" sz="1600" dirty="0"/>
          </a:p>
          <a:p>
            <a:pPr marL="0">
              <a:buSzPct val="100000"/>
              <a:buFont typeface="Arial" panose="020B0604020202020204" pitchFamily="34" charset="0"/>
              <a:buChar char="•"/>
            </a:pPr>
            <a:r>
              <a:rPr lang="en-US" sz="1600" b="1" dirty="0">
                <a:sym typeface="Calibri"/>
              </a:rPr>
              <a:t>Perception is inversely squared: </a:t>
            </a:r>
            <a:r>
              <a:rPr lang="en-US" sz="1600" dirty="0">
                <a:sym typeface="Calibri"/>
              </a:rPr>
              <a:t>Doubling distance reduces volume by 4</a:t>
            </a:r>
            <a:endParaRPr lang="en-US" sz="1600" b="1" dirty="0">
              <a:sym typeface="Calibri"/>
            </a:endParaRPr>
          </a:p>
        </p:txBody>
      </p:sp>
      <p:pic>
        <p:nvPicPr>
          <p:cNvPr id="92" name="Google Shape;92;p16"/>
          <p:cNvPicPr preferRelativeResize="0"/>
          <p:nvPr/>
        </p:nvPicPr>
        <p:blipFill rotWithShape="1">
          <a:blip r:embed="rId3"/>
          <a:srcRect l="11806" r="11806"/>
          <a:stretch/>
        </p:blipFill>
        <p:spPr>
          <a:xfrm>
            <a:off x="4654296" y="10"/>
            <a:ext cx="7537704" cy="6857990"/>
          </a:xfrm>
          <a:prstGeom prst="rect">
            <a:avLst/>
          </a:prstGeom>
          <a:noFill/>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5CAF4-7FE2-C243-942A-984E4B980599}"/>
              </a:ext>
            </a:extLst>
          </p:cNvPr>
          <p:cNvSpPr>
            <a:spLocks noGrp="1"/>
          </p:cNvSpPr>
          <p:nvPr>
            <p:ph type="title"/>
          </p:nvPr>
        </p:nvSpPr>
        <p:spPr>
          <a:xfrm>
            <a:off x="804670" y="978776"/>
            <a:ext cx="3044953" cy="1174991"/>
          </a:xfrm>
        </p:spPr>
        <p:txBody>
          <a:bodyPr vert="horz" lIns="182880" tIns="182880" rIns="182880" bIns="182880" rtlCol="0" anchor="ctr">
            <a:normAutofit/>
          </a:bodyPr>
          <a:lstStyle/>
          <a:p>
            <a:r>
              <a:rPr lang="en-US" sz="2000"/>
              <a:t>Aural perception</a:t>
            </a:r>
          </a:p>
        </p:txBody>
      </p:sp>
      <p:pic>
        <p:nvPicPr>
          <p:cNvPr id="4" name="Google Shape;93;p16">
            <a:extLst>
              <a:ext uri="{FF2B5EF4-FFF2-40B4-BE49-F238E27FC236}">
                <a16:creationId xmlns:a16="http://schemas.microsoft.com/office/drawing/2014/main" id="{58EC01C2-6C97-8442-8CDB-23AB22CE365E}"/>
              </a:ext>
            </a:extLst>
          </p:cNvPr>
          <p:cNvPicPr preferRelativeResize="0"/>
          <p:nvPr/>
        </p:nvPicPr>
        <p:blipFill rotWithShape="1">
          <a:blip r:embed="rId2"/>
          <a:srcRect l="18675" r="18676"/>
          <a:stretch/>
        </p:blipFill>
        <p:spPr>
          <a:xfrm>
            <a:off x="4654296" y="10"/>
            <a:ext cx="7537704" cy="6857990"/>
          </a:xfrm>
          <a:prstGeom prst="rect">
            <a:avLst/>
          </a:prstGeom>
          <a:noFill/>
        </p:spPr>
      </p:pic>
      <p:graphicFrame>
        <p:nvGraphicFramePr>
          <p:cNvPr id="6" name="Text Placeholder 2">
            <a:extLst>
              <a:ext uri="{FF2B5EF4-FFF2-40B4-BE49-F238E27FC236}">
                <a16:creationId xmlns:a16="http://schemas.microsoft.com/office/drawing/2014/main" id="{4853D3F9-A0FA-4689-9187-5B06FF131AD5}"/>
              </a:ext>
            </a:extLst>
          </p:cNvPr>
          <p:cNvGraphicFramePr/>
          <p:nvPr>
            <p:extLst>
              <p:ext uri="{D42A27DB-BD31-4B8C-83A1-F6EECF244321}">
                <p14:modId xmlns:p14="http://schemas.microsoft.com/office/powerpoint/2010/main" val="2056140886"/>
              </p:ext>
            </p:extLst>
          </p:nvPr>
        </p:nvGraphicFramePr>
        <p:xfrm>
          <a:off x="804670" y="2640692"/>
          <a:ext cx="3044952" cy="3255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898467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9443-36B6-6748-B329-31ACA55A8FBB}"/>
              </a:ext>
            </a:extLst>
          </p:cNvPr>
          <p:cNvSpPr>
            <a:spLocks noGrp="1"/>
          </p:cNvSpPr>
          <p:nvPr>
            <p:ph type="title"/>
          </p:nvPr>
        </p:nvSpPr>
        <p:spPr>
          <a:xfrm>
            <a:off x="1121343" y="1444753"/>
            <a:ext cx="4379439" cy="3968496"/>
          </a:xfrm>
          <a:prstGeom prst="rect">
            <a:avLst/>
          </a:prstGeom>
          <a:solidFill>
            <a:schemeClr val="accent2"/>
          </a:solidFill>
          <a:ln w="190500" cap="sq" cmpd="thinThick">
            <a:solidFill>
              <a:schemeClr val="accent2"/>
            </a:solidFill>
            <a:miter lim="800000"/>
          </a:ln>
        </p:spPr>
        <p:txBody>
          <a:bodyPr wrap="square" anchor="ctr">
            <a:normAutofit/>
          </a:bodyPr>
          <a:lstStyle/>
          <a:p>
            <a:r>
              <a:rPr lang="en-US" sz="3200" dirty="0">
                <a:solidFill>
                  <a:srgbClr val="FFFFFF"/>
                </a:solidFill>
              </a:rPr>
              <a:t>What’s going on?</a:t>
            </a:r>
            <a:br>
              <a:rPr lang="en-US" sz="3200" dirty="0">
                <a:solidFill>
                  <a:srgbClr val="FFFFFF"/>
                </a:solidFill>
              </a:rPr>
            </a:br>
            <a:br>
              <a:rPr lang="en-US" sz="3200" dirty="0">
                <a:solidFill>
                  <a:srgbClr val="FFFFFF"/>
                </a:solidFill>
              </a:rPr>
            </a:br>
            <a:r>
              <a:rPr lang="en-US" sz="3200" dirty="0">
                <a:solidFill>
                  <a:srgbClr val="FFFFFF"/>
                </a:solidFill>
              </a:rPr>
              <a:t>Hard of Hearing Experience</a:t>
            </a:r>
          </a:p>
        </p:txBody>
      </p:sp>
      <p:sp>
        <p:nvSpPr>
          <p:cNvPr id="3" name="Content Placeholder 2">
            <a:extLst>
              <a:ext uri="{FF2B5EF4-FFF2-40B4-BE49-F238E27FC236}">
                <a16:creationId xmlns:a16="http://schemas.microsoft.com/office/drawing/2014/main" id="{BDE6613E-CAB6-5540-BF6D-5FB793528DF8}"/>
              </a:ext>
            </a:extLst>
          </p:cNvPr>
          <p:cNvSpPr>
            <a:spLocks noGrp="1"/>
          </p:cNvSpPr>
          <p:nvPr>
            <p:ph idx="1"/>
          </p:nvPr>
        </p:nvSpPr>
        <p:spPr>
          <a:xfrm>
            <a:off x="6095999" y="1444752"/>
            <a:ext cx="4816392" cy="3968496"/>
          </a:xfrm>
        </p:spPr>
        <p:txBody>
          <a:bodyPr anchor="ctr">
            <a:normAutofit/>
          </a:bodyPr>
          <a:lstStyle/>
          <a:p>
            <a:pPr marL="0" indent="0">
              <a:buNone/>
            </a:pPr>
            <a:r>
              <a:rPr lang="en-US" dirty="0">
                <a:solidFill>
                  <a:schemeClr val="tx1">
                    <a:lumMod val="75000"/>
                    <a:lumOff val="25000"/>
                  </a:schemeClr>
                </a:solidFill>
              </a:rPr>
              <a:t>Wants pawn term, dare worsted ladle gull hoe lift wetter murder inner ladle cordage, honor itch offer lodge dock florist. Disk ladle gull orphan worry ladle cluck wetter putty ladle rat hut, an fur disk raisin pimple colder Ladle Rat Rotten Hut.</a:t>
            </a:r>
          </a:p>
          <a:p>
            <a:pPr marL="0" indent="0">
              <a:buNone/>
            </a:pPr>
            <a:r>
              <a:rPr lang="en-US" dirty="0">
                <a:solidFill>
                  <a:schemeClr val="tx1">
                    <a:lumMod val="75000"/>
                    <a:lumOff val="25000"/>
                  </a:schemeClr>
                </a:solidFill>
              </a:rPr>
              <a:t>Once upon a time, there was a little girl who lived with her mother in a little cottage on the edge of a large dark forest. This little girl often wore a little cloak with a pretty little red hat, and for this reason people called her Little Red Riding Hood.</a:t>
            </a:r>
          </a:p>
        </p:txBody>
      </p:sp>
    </p:spTree>
    <p:extLst>
      <p:ext uri="{BB962C8B-B14F-4D97-AF65-F5344CB8AC3E}">
        <p14:creationId xmlns:p14="http://schemas.microsoft.com/office/powerpoint/2010/main" val="334932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31136" y="964692"/>
            <a:ext cx="7729728" cy="1188720"/>
          </a:xfrm>
        </p:spPr>
        <p:txBody>
          <a:bodyPr>
            <a:normAutofit/>
          </a:bodyPr>
          <a:lstStyle/>
          <a:p>
            <a:r>
              <a:rPr lang="en-US"/>
              <a:t>Information and Communication Accessibility</a:t>
            </a:r>
          </a:p>
        </p:txBody>
      </p:sp>
      <p:graphicFrame>
        <p:nvGraphicFramePr>
          <p:cNvPr id="5" name="Content Placeholder 2">
            <a:extLst>
              <a:ext uri="{FF2B5EF4-FFF2-40B4-BE49-F238E27FC236}">
                <a16:creationId xmlns:a16="http://schemas.microsoft.com/office/drawing/2014/main" id="{A8C9EDAB-8550-466D-8822-C1AC04C4AC00}"/>
              </a:ext>
            </a:extLst>
          </p:cNvPr>
          <p:cNvGraphicFramePr>
            <a:graphicFrameLocks noGrp="1"/>
          </p:cNvGraphicFramePr>
          <p:nvPr>
            <p:ph idx="1"/>
            <p:extLst>
              <p:ext uri="{D42A27DB-BD31-4B8C-83A1-F6EECF244321}">
                <p14:modId xmlns:p14="http://schemas.microsoft.com/office/powerpoint/2010/main" val="1142561487"/>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661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adingCaptionsDela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7507" y="1271016"/>
            <a:ext cx="7672831" cy="4315968"/>
          </a:xfrm>
          <a:prstGeom prst="rect">
            <a:avLst/>
          </a:prstGeom>
        </p:spPr>
      </p:pic>
      <p:sp>
        <p:nvSpPr>
          <p:cNvPr id="11" name="Oval 10">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86D50DE-707B-B741-8913-0100AB107C48}"/>
              </a:ext>
            </a:extLst>
          </p:cNvPr>
          <p:cNvSpPr/>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1600" cap="all" spc="200" dirty="0">
                <a:solidFill>
                  <a:srgbClr val="FFFFFF"/>
                </a:solidFill>
                <a:latin typeface="+mj-lt"/>
                <a:ea typeface="+mj-ea"/>
                <a:cs typeface="+mj-cs"/>
              </a:rPr>
              <a:t>TEXT</a:t>
            </a:r>
          </a:p>
        </p:txBody>
      </p:sp>
    </p:spTree>
    <p:extLst>
      <p:ext uri="{BB962C8B-B14F-4D97-AF65-F5344CB8AC3E}">
        <p14:creationId xmlns:p14="http://schemas.microsoft.com/office/powerpoint/2010/main" val="283263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DHH TimeOnSlid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7507" y="1271016"/>
            <a:ext cx="7672831" cy="4315968"/>
          </a:xfrm>
          <a:prstGeom prst="rect">
            <a:avLst/>
          </a:prstGeom>
        </p:spPr>
      </p:pic>
      <p:sp>
        <p:nvSpPr>
          <p:cNvPr id="11" name="Oval 10">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3721E0D-F81F-E04B-A53F-08E4D9E2F820}"/>
              </a:ext>
            </a:extLst>
          </p:cNvPr>
          <p:cNvSpPr/>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1600" cap="all" spc="200" dirty="0">
                <a:solidFill>
                  <a:srgbClr val="FFFFFF"/>
                </a:solidFill>
                <a:latin typeface="+mj-lt"/>
                <a:ea typeface="+mj-ea"/>
                <a:cs typeface="+mj-cs"/>
              </a:rPr>
              <a:t>ASL</a:t>
            </a:r>
          </a:p>
        </p:txBody>
      </p:sp>
    </p:spTree>
    <p:extLst>
      <p:ext uri="{BB962C8B-B14F-4D97-AF65-F5344CB8AC3E}">
        <p14:creationId xmlns:p14="http://schemas.microsoft.com/office/powerpoint/2010/main" val="15974665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4800" kern="1200" dirty="0">
                <a:solidFill>
                  <a:schemeClr val="tx1"/>
                </a:solidFill>
                <a:latin typeface="+mj-lt"/>
                <a:ea typeface="+mj-ea"/>
                <a:cs typeface="+mj-cs"/>
              </a:rPr>
              <a:t>Visual Noise</a:t>
            </a:r>
          </a:p>
        </p:txBody>
      </p:sp>
      <p:pic>
        <p:nvPicPr>
          <p:cNvPr id="4" name="Annotated View of Classroom Dispers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8670" y="1863801"/>
            <a:ext cx="7894659" cy="4440746"/>
          </a:xfrm>
          <a:prstGeom prst="rect">
            <a:avLst/>
          </a:prstGeom>
        </p:spPr>
      </p:pic>
    </p:spTree>
    <p:extLst>
      <p:ext uri="{BB962C8B-B14F-4D97-AF65-F5344CB8AC3E}">
        <p14:creationId xmlns:p14="http://schemas.microsoft.com/office/powerpoint/2010/main" val="1683110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1250</TotalTime>
  <Words>831</Words>
  <Application>Microsoft Macintosh PowerPoint</Application>
  <PresentationFormat>Widescreen</PresentationFormat>
  <Paragraphs>85</Paragraphs>
  <Slides>15</Slides>
  <Notes>10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Gill Sans MT</vt:lpstr>
      <vt:lpstr>Parcel</vt:lpstr>
      <vt:lpstr>Technology  for  Deaf and Hard-Of-Hearing</vt:lpstr>
      <vt:lpstr>Diversity of Experience = Diversity of Opinion</vt:lpstr>
      <vt:lpstr>Visual Perception</vt:lpstr>
      <vt:lpstr>Aural perception</vt:lpstr>
      <vt:lpstr>What’s going on?  Hard of Hearing Experience</vt:lpstr>
      <vt:lpstr>Information and Communication Accessibility</vt:lpstr>
      <vt:lpstr>PowerPoint Presentation</vt:lpstr>
      <vt:lpstr>PowerPoint Presentation</vt:lpstr>
      <vt:lpstr>Visual Noise</vt:lpstr>
      <vt:lpstr>Accommodations for Visual Noise</vt:lpstr>
      <vt:lpstr>Diversity and Disability in Engineering/Technology</vt:lpstr>
      <vt:lpstr>PowerPoint Presentation</vt:lpstr>
      <vt:lpstr>Captions</vt:lpstr>
      <vt:lpstr>Caption Reading Diversity</vt:lpstr>
      <vt:lpstr>What can you do? DHH user-centered Technology Innovation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Accessible Information and Communication For People with Diverse Sensory Abilities</dc:title>
  <dc:creator>Raja Kushalnagar</dc:creator>
  <cp:lastModifiedBy>Smith, Hezzy</cp:lastModifiedBy>
  <cp:revision>11</cp:revision>
  <dcterms:created xsi:type="dcterms:W3CDTF">2021-10-01T02:38:15Z</dcterms:created>
  <dcterms:modified xsi:type="dcterms:W3CDTF">2022-02-28T23:12:34Z</dcterms:modified>
</cp:coreProperties>
</file>