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704" r:id="rId3"/>
    <p:sldMasterId id="2147483695" r:id="rId4"/>
  </p:sldMasterIdLst>
  <p:notesMasterIdLst>
    <p:notesMasterId r:id="rId19"/>
  </p:notesMasterIdLst>
  <p:sldIdLst>
    <p:sldId id="261" r:id="rId5"/>
    <p:sldId id="336" r:id="rId6"/>
    <p:sldId id="356" r:id="rId7"/>
    <p:sldId id="357" r:id="rId8"/>
    <p:sldId id="430" r:id="rId9"/>
    <p:sldId id="433" r:id="rId10"/>
    <p:sldId id="297" r:id="rId11"/>
    <p:sldId id="337" r:id="rId12"/>
    <p:sldId id="434" r:id="rId13"/>
    <p:sldId id="435" r:id="rId14"/>
    <p:sldId id="299" r:id="rId15"/>
    <p:sldId id="437" r:id="rId16"/>
    <p:sldId id="438" r:id="rId17"/>
    <p:sldId id="288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257EC4"/>
    <a:srgbClr val="007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AA050-C266-C745-AE17-4FDF6846BB82}" v="1" dt="2022-03-02T16:22:34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24" y="17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Hezzy" userId="67f02ff2-b2ed-42fa-84fa-1256cae3b383" providerId="ADAL" clId="{018AA050-C266-C745-AE17-4FDF6846BB82}"/>
    <pc:docChg chg="modSld">
      <pc:chgData name="Smith, Hezzy" userId="67f02ff2-b2ed-42fa-84fa-1256cae3b383" providerId="ADAL" clId="{018AA050-C266-C745-AE17-4FDF6846BB82}" dt="2022-03-02T16:22:34.778" v="1" actId="20577"/>
      <pc:docMkLst>
        <pc:docMk/>
      </pc:docMkLst>
      <pc:sldChg chg="modSp">
        <pc:chgData name="Smith, Hezzy" userId="67f02ff2-b2ed-42fa-84fa-1256cae3b383" providerId="ADAL" clId="{018AA050-C266-C745-AE17-4FDF6846BB82}" dt="2022-03-02T16:22:34.778" v="1" actId="20577"/>
        <pc:sldMkLst>
          <pc:docMk/>
          <pc:sldMk cId="0" sldId="299"/>
        </pc:sldMkLst>
        <pc:spChg chg="mod">
          <ac:chgData name="Smith, Hezzy" userId="67f02ff2-b2ed-42fa-84fa-1256cae3b383" providerId="ADAL" clId="{018AA050-C266-C745-AE17-4FDF6846BB82}" dt="2022-03-02T16:22:34.778" v="1" actId="20577"/>
          <ac:spMkLst>
            <pc:docMk/>
            <pc:sldMk cId="0" sldId="299"/>
            <ac:spMk id="72712" creationId="{665201AE-AD60-A440-A3F5-45BE3FBAD844}"/>
          </ac:spMkLst>
        </pc:spChg>
      </pc:sldChg>
      <pc:sldChg chg="modSp mod">
        <pc:chgData name="Smith, Hezzy" userId="67f02ff2-b2ed-42fa-84fa-1256cae3b383" providerId="ADAL" clId="{018AA050-C266-C745-AE17-4FDF6846BB82}" dt="2022-03-02T16:21:58.370" v="0" actId="20577"/>
        <pc:sldMkLst>
          <pc:docMk/>
          <pc:sldMk cId="968638256" sldId="336"/>
        </pc:sldMkLst>
        <pc:spChg chg="mod">
          <ac:chgData name="Smith, Hezzy" userId="67f02ff2-b2ed-42fa-84fa-1256cae3b383" providerId="ADAL" clId="{018AA050-C266-C745-AE17-4FDF6846BB82}" dt="2022-03-02T16:21:58.370" v="0" actId="20577"/>
          <ac:spMkLst>
            <pc:docMk/>
            <pc:sldMk cId="968638256" sldId="336"/>
            <ac:spMk id="5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2AAFEB-EB9E-4BFE-98C7-BD3A413474A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03856E-76EC-4730-8726-2B4B3631DB61}">
      <dgm:prSet phldrT="[Teksti]"/>
      <dgm:spPr/>
      <dgm:t>
        <a:bodyPr/>
        <a:lstStyle/>
        <a:p>
          <a:r>
            <a:rPr lang="fi-FI" dirty="0" err="1"/>
            <a:t>Deaf</a:t>
          </a:r>
          <a:r>
            <a:rPr lang="fi-FI" dirty="0"/>
            <a:t> </a:t>
          </a:r>
          <a:r>
            <a:rPr lang="fi-FI" dirty="0" err="1"/>
            <a:t>community</a:t>
          </a:r>
          <a:endParaRPr lang="en-GB" dirty="0"/>
        </a:p>
      </dgm:t>
    </dgm:pt>
    <dgm:pt modelId="{30AF49D4-C246-48E6-A309-0150029325B0}" type="parTrans" cxnId="{03AE1152-0399-46D9-93FE-FF0A0E007964}">
      <dgm:prSet/>
      <dgm:spPr/>
      <dgm:t>
        <a:bodyPr/>
        <a:lstStyle/>
        <a:p>
          <a:endParaRPr lang="en-GB"/>
        </a:p>
      </dgm:t>
    </dgm:pt>
    <dgm:pt modelId="{F631C72F-0761-4CCC-A9C9-9EC9EEF2ADBD}" type="sibTrans" cxnId="{03AE1152-0399-46D9-93FE-FF0A0E007964}">
      <dgm:prSet/>
      <dgm:spPr/>
      <dgm:t>
        <a:bodyPr/>
        <a:lstStyle/>
        <a:p>
          <a:endParaRPr lang="en-GB"/>
        </a:p>
      </dgm:t>
    </dgm:pt>
    <dgm:pt modelId="{005C3881-2496-462B-B192-3A3783EAB098}">
      <dgm:prSet phldrT="[Teksti]"/>
      <dgm:spPr/>
      <dgm:t>
        <a:bodyPr/>
        <a:lstStyle/>
        <a:p>
          <a:r>
            <a:rPr lang="fi-FI" dirty="0" err="1"/>
            <a:t>Part</a:t>
          </a:r>
          <a:r>
            <a:rPr lang="fi-FI" dirty="0"/>
            <a:t> of </a:t>
          </a:r>
          <a:r>
            <a:rPr lang="fi-FI" dirty="0" err="1"/>
            <a:t>disability</a:t>
          </a:r>
          <a:r>
            <a:rPr lang="fi-FI" dirty="0"/>
            <a:t> </a:t>
          </a:r>
          <a:r>
            <a:rPr lang="fi-FI" dirty="0" err="1"/>
            <a:t>movement</a:t>
          </a:r>
          <a:endParaRPr lang="en-GB" dirty="0"/>
        </a:p>
      </dgm:t>
    </dgm:pt>
    <dgm:pt modelId="{0D07A470-CF3D-451E-8CDB-A3CCB0E72403}" type="parTrans" cxnId="{BC831095-A0FF-4129-9368-A006DCD5768D}">
      <dgm:prSet/>
      <dgm:spPr/>
      <dgm:t>
        <a:bodyPr/>
        <a:lstStyle/>
        <a:p>
          <a:endParaRPr lang="en-GB"/>
        </a:p>
      </dgm:t>
    </dgm:pt>
    <dgm:pt modelId="{588DED2A-0C43-4386-9FE9-3CD9E9628A27}" type="sibTrans" cxnId="{BC831095-A0FF-4129-9368-A006DCD5768D}">
      <dgm:prSet/>
      <dgm:spPr/>
      <dgm:t>
        <a:bodyPr/>
        <a:lstStyle/>
        <a:p>
          <a:endParaRPr lang="en-GB"/>
        </a:p>
      </dgm:t>
    </dgm:pt>
    <dgm:pt modelId="{DE8B833F-C8BF-46E3-AA35-5A8A040AB16A}">
      <dgm:prSet phldrT="[Teksti]"/>
      <dgm:spPr/>
      <dgm:t>
        <a:bodyPr/>
        <a:lstStyle/>
        <a:p>
          <a:r>
            <a:rPr lang="fi-FI" dirty="0" err="1"/>
            <a:t>Linguistic</a:t>
          </a:r>
          <a:r>
            <a:rPr lang="fi-FI" dirty="0"/>
            <a:t> and </a:t>
          </a:r>
          <a:r>
            <a:rPr lang="fi-FI" dirty="0" err="1"/>
            <a:t>cultural</a:t>
          </a:r>
          <a:r>
            <a:rPr lang="fi-FI" dirty="0"/>
            <a:t> </a:t>
          </a:r>
          <a:r>
            <a:rPr lang="fi-FI" dirty="0" err="1"/>
            <a:t>group</a:t>
          </a:r>
          <a:endParaRPr lang="en-GB" dirty="0"/>
        </a:p>
      </dgm:t>
    </dgm:pt>
    <dgm:pt modelId="{1FB553A0-3F5C-42B8-A0E8-F0EC2E9B7C4D}" type="parTrans" cxnId="{2DC61A9C-1925-4DB9-87FB-D260CE374915}">
      <dgm:prSet/>
      <dgm:spPr/>
      <dgm:t>
        <a:bodyPr/>
        <a:lstStyle/>
        <a:p>
          <a:endParaRPr lang="en-GB"/>
        </a:p>
      </dgm:t>
    </dgm:pt>
    <dgm:pt modelId="{55F34337-A0A0-471B-9CDD-9F0244575C19}" type="sibTrans" cxnId="{2DC61A9C-1925-4DB9-87FB-D260CE374915}">
      <dgm:prSet/>
      <dgm:spPr/>
      <dgm:t>
        <a:bodyPr/>
        <a:lstStyle/>
        <a:p>
          <a:endParaRPr lang="en-GB"/>
        </a:p>
      </dgm:t>
    </dgm:pt>
    <dgm:pt modelId="{CB022046-6009-446C-AD7F-BC2D1B9D6DC5}" type="pres">
      <dgm:prSet presAssocID="{9C2AAFEB-EB9E-4BFE-98C7-BD3A413474A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3D9DF7-C11A-44F1-A716-28F72363C5B8}" type="pres">
      <dgm:prSet presAssocID="{E303856E-76EC-4730-8726-2B4B3631DB61}" presName="hierRoot1" presStyleCnt="0">
        <dgm:presLayoutVars>
          <dgm:hierBranch val="init"/>
        </dgm:presLayoutVars>
      </dgm:prSet>
      <dgm:spPr/>
    </dgm:pt>
    <dgm:pt modelId="{A4D3BC6D-FEEE-4FD3-A83B-52EFD4CD9D20}" type="pres">
      <dgm:prSet presAssocID="{E303856E-76EC-4730-8726-2B4B3631DB61}" presName="rootComposite1" presStyleCnt="0"/>
      <dgm:spPr/>
    </dgm:pt>
    <dgm:pt modelId="{A0F575C1-5ADE-4019-B5C3-98A7CF927729}" type="pres">
      <dgm:prSet presAssocID="{E303856E-76EC-4730-8726-2B4B3631DB61}" presName="rootText1" presStyleLbl="node0" presStyleIdx="0" presStyleCnt="1">
        <dgm:presLayoutVars>
          <dgm:chPref val="3"/>
        </dgm:presLayoutVars>
      </dgm:prSet>
      <dgm:spPr/>
    </dgm:pt>
    <dgm:pt modelId="{C2A5BF17-38CC-462F-8EF2-AA26E8B0EE9D}" type="pres">
      <dgm:prSet presAssocID="{E303856E-76EC-4730-8726-2B4B3631DB61}" presName="rootConnector1" presStyleLbl="node1" presStyleIdx="0" presStyleCnt="0"/>
      <dgm:spPr/>
    </dgm:pt>
    <dgm:pt modelId="{4AF01067-016D-4F80-A452-7389353AD534}" type="pres">
      <dgm:prSet presAssocID="{E303856E-76EC-4730-8726-2B4B3631DB61}" presName="hierChild2" presStyleCnt="0"/>
      <dgm:spPr/>
    </dgm:pt>
    <dgm:pt modelId="{9C8D7205-77F6-41A0-8E4E-8DD570D7E41A}" type="pres">
      <dgm:prSet presAssocID="{0D07A470-CF3D-451E-8CDB-A3CCB0E72403}" presName="Name37" presStyleLbl="parChTrans1D2" presStyleIdx="0" presStyleCnt="2"/>
      <dgm:spPr/>
    </dgm:pt>
    <dgm:pt modelId="{41BEC9D6-D0F1-4307-BBA3-23CE49979BA2}" type="pres">
      <dgm:prSet presAssocID="{005C3881-2496-462B-B192-3A3783EAB098}" presName="hierRoot2" presStyleCnt="0">
        <dgm:presLayoutVars>
          <dgm:hierBranch val="init"/>
        </dgm:presLayoutVars>
      </dgm:prSet>
      <dgm:spPr/>
    </dgm:pt>
    <dgm:pt modelId="{B860FEAE-14B6-4531-96B9-DE3A7A7D9F25}" type="pres">
      <dgm:prSet presAssocID="{005C3881-2496-462B-B192-3A3783EAB098}" presName="rootComposite" presStyleCnt="0"/>
      <dgm:spPr/>
    </dgm:pt>
    <dgm:pt modelId="{4D7C60EB-2F15-4D2C-9AE3-1CAF9D719228}" type="pres">
      <dgm:prSet presAssocID="{005C3881-2496-462B-B192-3A3783EAB098}" presName="rootText" presStyleLbl="node2" presStyleIdx="0" presStyleCnt="2">
        <dgm:presLayoutVars>
          <dgm:chPref val="3"/>
        </dgm:presLayoutVars>
      </dgm:prSet>
      <dgm:spPr/>
    </dgm:pt>
    <dgm:pt modelId="{EF304D9B-5FAC-4D84-9AC9-E00E5BEFDEA9}" type="pres">
      <dgm:prSet presAssocID="{005C3881-2496-462B-B192-3A3783EAB098}" presName="rootConnector" presStyleLbl="node2" presStyleIdx="0" presStyleCnt="2"/>
      <dgm:spPr/>
    </dgm:pt>
    <dgm:pt modelId="{A6B7FD97-6B0F-4EAB-B5FB-63D5EB5BA384}" type="pres">
      <dgm:prSet presAssocID="{005C3881-2496-462B-B192-3A3783EAB098}" presName="hierChild4" presStyleCnt="0"/>
      <dgm:spPr/>
    </dgm:pt>
    <dgm:pt modelId="{F7F7FD97-3E65-4A1F-97FE-335D051ECE96}" type="pres">
      <dgm:prSet presAssocID="{005C3881-2496-462B-B192-3A3783EAB098}" presName="hierChild5" presStyleCnt="0"/>
      <dgm:spPr/>
    </dgm:pt>
    <dgm:pt modelId="{2F0BAAA7-7DAE-482A-A9C6-23D2008ED5EB}" type="pres">
      <dgm:prSet presAssocID="{1FB553A0-3F5C-42B8-A0E8-F0EC2E9B7C4D}" presName="Name37" presStyleLbl="parChTrans1D2" presStyleIdx="1" presStyleCnt="2"/>
      <dgm:spPr/>
    </dgm:pt>
    <dgm:pt modelId="{6DEFE6B7-EB02-401B-A147-139AF28DB164}" type="pres">
      <dgm:prSet presAssocID="{DE8B833F-C8BF-46E3-AA35-5A8A040AB16A}" presName="hierRoot2" presStyleCnt="0">
        <dgm:presLayoutVars>
          <dgm:hierBranch val="init"/>
        </dgm:presLayoutVars>
      </dgm:prSet>
      <dgm:spPr/>
    </dgm:pt>
    <dgm:pt modelId="{39DC5B81-15B3-40C2-ABE7-3D3101C59FAC}" type="pres">
      <dgm:prSet presAssocID="{DE8B833F-C8BF-46E3-AA35-5A8A040AB16A}" presName="rootComposite" presStyleCnt="0"/>
      <dgm:spPr/>
    </dgm:pt>
    <dgm:pt modelId="{617B62BC-1FD1-4630-879C-7636716FA92C}" type="pres">
      <dgm:prSet presAssocID="{DE8B833F-C8BF-46E3-AA35-5A8A040AB16A}" presName="rootText" presStyleLbl="node2" presStyleIdx="1" presStyleCnt="2">
        <dgm:presLayoutVars>
          <dgm:chPref val="3"/>
        </dgm:presLayoutVars>
      </dgm:prSet>
      <dgm:spPr/>
    </dgm:pt>
    <dgm:pt modelId="{E6D0590C-6E9A-464F-963F-1A2AC9FB0A86}" type="pres">
      <dgm:prSet presAssocID="{DE8B833F-C8BF-46E3-AA35-5A8A040AB16A}" presName="rootConnector" presStyleLbl="node2" presStyleIdx="1" presStyleCnt="2"/>
      <dgm:spPr/>
    </dgm:pt>
    <dgm:pt modelId="{A6C36D7A-EF7D-4CB1-9246-26777B1A4DE2}" type="pres">
      <dgm:prSet presAssocID="{DE8B833F-C8BF-46E3-AA35-5A8A040AB16A}" presName="hierChild4" presStyleCnt="0"/>
      <dgm:spPr/>
    </dgm:pt>
    <dgm:pt modelId="{20765064-B736-45DB-9D3F-78319CC68C4E}" type="pres">
      <dgm:prSet presAssocID="{DE8B833F-C8BF-46E3-AA35-5A8A040AB16A}" presName="hierChild5" presStyleCnt="0"/>
      <dgm:spPr/>
    </dgm:pt>
    <dgm:pt modelId="{45924473-B510-4C1A-8E35-278A4BF6DD90}" type="pres">
      <dgm:prSet presAssocID="{E303856E-76EC-4730-8726-2B4B3631DB61}" presName="hierChild3" presStyleCnt="0"/>
      <dgm:spPr/>
    </dgm:pt>
  </dgm:ptLst>
  <dgm:cxnLst>
    <dgm:cxn modelId="{B9188B0C-BD5A-43CF-AE83-E7697E0748BD}" type="presOf" srcId="{005C3881-2496-462B-B192-3A3783EAB098}" destId="{4D7C60EB-2F15-4D2C-9AE3-1CAF9D719228}" srcOrd="0" destOrd="0" presId="urn:microsoft.com/office/officeart/2005/8/layout/orgChart1"/>
    <dgm:cxn modelId="{DFE0B14A-F372-4D9D-AE82-72E29783AE60}" type="presOf" srcId="{0D07A470-CF3D-451E-8CDB-A3CCB0E72403}" destId="{9C8D7205-77F6-41A0-8E4E-8DD570D7E41A}" srcOrd="0" destOrd="0" presId="urn:microsoft.com/office/officeart/2005/8/layout/orgChart1"/>
    <dgm:cxn modelId="{C7F7904B-33D9-49E9-A720-B6B420071D8B}" type="presOf" srcId="{9C2AAFEB-EB9E-4BFE-98C7-BD3A413474A5}" destId="{CB022046-6009-446C-AD7F-BC2D1B9D6DC5}" srcOrd="0" destOrd="0" presId="urn:microsoft.com/office/officeart/2005/8/layout/orgChart1"/>
    <dgm:cxn modelId="{03AE1152-0399-46D9-93FE-FF0A0E007964}" srcId="{9C2AAFEB-EB9E-4BFE-98C7-BD3A413474A5}" destId="{E303856E-76EC-4730-8726-2B4B3631DB61}" srcOrd="0" destOrd="0" parTransId="{30AF49D4-C246-48E6-A309-0150029325B0}" sibTransId="{F631C72F-0761-4CCC-A9C9-9EC9EEF2ADBD}"/>
    <dgm:cxn modelId="{72CB4559-F547-4C30-90E3-3A0C1EB9B37D}" type="presOf" srcId="{DE8B833F-C8BF-46E3-AA35-5A8A040AB16A}" destId="{E6D0590C-6E9A-464F-963F-1A2AC9FB0A86}" srcOrd="1" destOrd="0" presId="urn:microsoft.com/office/officeart/2005/8/layout/orgChart1"/>
    <dgm:cxn modelId="{C0CE0E6B-212E-4A97-AF94-80E79AE620DA}" type="presOf" srcId="{005C3881-2496-462B-B192-3A3783EAB098}" destId="{EF304D9B-5FAC-4D84-9AC9-E00E5BEFDEA9}" srcOrd="1" destOrd="0" presId="urn:microsoft.com/office/officeart/2005/8/layout/orgChart1"/>
    <dgm:cxn modelId="{0FE8E583-A7BF-4B69-9671-63C4FE53D2BA}" type="presOf" srcId="{1FB553A0-3F5C-42B8-A0E8-F0EC2E9B7C4D}" destId="{2F0BAAA7-7DAE-482A-A9C6-23D2008ED5EB}" srcOrd="0" destOrd="0" presId="urn:microsoft.com/office/officeart/2005/8/layout/orgChart1"/>
    <dgm:cxn modelId="{BC831095-A0FF-4129-9368-A006DCD5768D}" srcId="{E303856E-76EC-4730-8726-2B4B3631DB61}" destId="{005C3881-2496-462B-B192-3A3783EAB098}" srcOrd="0" destOrd="0" parTransId="{0D07A470-CF3D-451E-8CDB-A3CCB0E72403}" sibTransId="{588DED2A-0C43-4386-9FE9-3CD9E9628A27}"/>
    <dgm:cxn modelId="{2DC61A9C-1925-4DB9-87FB-D260CE374915}" srcId="{E303856E-76EC-4730-8726-2B4B3631DB61}" destId="{DE8B833F-C8BF-46E3-AA35-5A8A040AB16A}" srcOrd="1" destOrd="0" parTransId="{1FB553A0-3F5C-42B8-A0E8-F0EC2E9B7C4D}" sibTransId="{55F34337-A0A0-471B-9CDD-9F0244575C19}"/>
    <dgm:cxn modelId="{E030D0AA-55D3-4935-9275-99132379E136}" type="presOf" srcId="{DE8B833F-C8BF-46E3-AA35-5A8A040AB16A}" destId="{617B62BC-1FD1-4630-879C-7636716FA92C}" srcOrd="0" destOrd="0" presId="urn:microsoft.com/office/officeart/2005/8/layout/orgChart1"/>
    <dgm:cxn modelId="{4AD158B5-7DE1-4696-8DBE-9924FEB4273C}" type="presOf" srcId="{E303856E-76EC-4730-8726-2B4B3631DB61}" destId="{A0F575C1-5ADE-4019-B5C3-98A7CF927729}" srcOrd="0" destOrd="0" presId="urn:microsoft.com/office/officeart/2005/8/layout/orgChart1"/>
    <dgm:cxn modelId="{C5197ACF-6036-4CB7-A387-61A952470D4D}" type="presOf" srcId="{E303856E-76EC-4730-8726-2B4B3631DB61}" destId="{C2A5BF17-38CC-462F-8EF2-AA26E8B0EE9D}" srcOrd="1" destOrd="0" presId="urn:microsoft.com/office/officeart/2005/8/layout/orgChart1"/>
    <dgm:cxn modelId="{69320038-E9DD-49A9-8D02-79AF91CD3FD4}" type="presParOf" srcId="{CB022046-6009-446C-AD7F-BC2D1B9D6DC5}" destId="{673D9DF7-C11A-44F1-A716-28F72363C5B8}" srcOrd="0" destOrd="0" presId="urn:microsoft.com/office/officeart/2005/8/layout/orgChart1"/>
    <dgm:cxn modelId="{C4F9DDFF-985D-4731-8B25-52BDE4AAD9D2}" type="presParOf" srcId="{673D9DF7-C11A-44F1-A716-28F72363C5B8}" destId="{A4D3BC6D-FEEE-4FD3-A83B-52EFD4CD9D20}" srcOrd="0" destOrd="0" presId="urn:microsoft.com/office/officeart/2005/8/layout/orgChart1"/>
    <dgm:cxn modelId="{262AE4F0-0A62-4821-8748-C28AED8D5B95}" type="presParOf" srcId="{A4D3BC6D-FEEE-4FD3-A83B-52EFD4CD9D20}" destId="{A0F575C1-5ADE-4019-B5C3-98A7CF927729}" srcOrd="0" destOrd="0" presId="urn:microsoft.com/office/officeart/2005/8/layout/orgChart1"/>
    <dgm:cxn modelId="{6EB4EABB-EA4D-443D-8FF9-85B6FED90893}" type="presParOf" srcId="{A4D3BC6D-FEEE-4FD3-A83B-52EFD4CD9D20}" destId="{C2A5BF17-38CC-462F-8EF2-AA26E8B0EE9D}" srcOrd="1" destOrd="0" presId="urn:microsoft.com/office/officeart/2005/8/layout/orgChart1"/>
    <dgm:cxn modelId="{9E84DD96-26D9-485F-8450-B9953EBBE186}" type="presParOf" srcId="{673D9DF7-C11A-44F1-A716-28F72363C5B8}" destId="{4AF01067-016D-4F80-A452-7389353AD534}" srcOrd="1" destOrd="0" presId="urn:microsoft.com/office/officeart/2005/8/layout/orgChart1"/>
    <dgm:cxn modelId="{38649C92-8A41-43AE-B0F9-7F78149CF65C}" type="presParOf" srcId="{4AF01067-016D-4F80-A452-7389353AD534}" destId="{9C8D7205-77F6-41A0-8E4E-8DD570D7E41A}" srcOrd="0" destOrd="0" presId="urn:microsoft.com/office/officeart/2005/8/layout/orgChart1"/>
    <dgm:cxn modelId="{66CA839B-3F26-4204-AC3F-207DB3188D45}" type="presParOf" srcId="{4AF01067-016D-4F80-A452-7389353AD534}" destId="{41BEC9D6-D0F1-4307-BBA3-23CE49979BA2}" srcOrd="1" destOrd="0" presId="urn:microsoft.com/office/officeart/2005/8/layout/orgChart1"/>
    <dgm:cxn modelId="{71CBC2A9-4E62-4263-AD27-42838AB507DB}" type="presParOf" srcId="{41BEC9D6-D0F1-4307-BBA3-23CE49979BA2}" destId="{B860FEAE-14B6-4531-96B9-DE3A7A7D9F25}" srcOrd="0" destOrd="0" presId="urn:microsoft.com/office/officeart/2005/8/layout/orgChart1"/>
    <dgm:cxn modelId="{4B0E7348-80B7-4119-AD51-2615400C03F4}" type="presParOf" srcId="{B860FEAE-14B6-4531-96B9-DE3A7A7D9F25}" destId="{4D7C60EB-2F15-4D2C-9AE3-1CAF9D719228}" srcOrd="0" destOrd="0" presId="urn:microsoft.com/office/officeart/2005/8/layout/orgChart1"/>
    <dgm:cxn modelId="{C405C0A4-1C18-4265-A9D8-83F091146AE9}" type="presParOf" srcId="{B860FEAE-14B6-4531-96B9-DE3A7A7D9F25}" destId="{EF304D9B-5FAC-4D84-9AC9-E00E5BEFDEA9}" srcOrd="1" destOrd="0" presId="urn:microsoft.com/office/officeart/2005/8/layout/orgChart1"/>
    <dgm:cxn modelId="{1B44D36B-4675-4E25-ADF1-443DB6003BE3}" type="presParOf" srcId="{41BEC9D6-D0F1-4307-BBA3-23CE49979BA2}" destId="{A6B7FD97-6B0F-4EAB-B5FB-63D5EB5BA384}" srcOrd="1" destOrd="0" presId="urn:microsoft.com/office/officeart/2005/8/layout/orgChart1"/>
    <dgm:cxn modelId="{C1E12AD7-A1BB-4BCD-A780-8D1E9783F27D}" type="presParOf" srcId="{41BEC9D6-D0F1-4307-BBA3-23CE49979BA2}" destId="{F7F7FD97-3E65-4A1F-97FE-335D051ECE96}" srcOrd="2" destOrd="0" presId="urn:microsoft.com/office/officeart/2005/8/layout/orgChart1"/>
    <dgm:cxn modelId="{35416C32-4514-43D8-8C4D-1A681992DE00}" type="presParOf" srcId="{4AF01067-016D-4F80-A452-7389353AD534}" destId="{2F0BAAA7-7DAE-482A-A9C6-23D2008ED5EB}" srcOrd="2" destOrd="0" presId="urn:microsoft.com/office/officeart/2005/8/layout/orgChart1"/>
    <dgm:cxn modelId="{338B9938-6461-4DFC-A169-C75DD5D9A5B6}" type="presParOf" srcId="{4AF01067-016D-4F80-A452-7389353AD534}" destId="{6DEFE6B7-EB02-401B-A147-139AF28DB164}" srcOrd="3" destOrd="0" presId="urn:microsoft.com/office/officeart/2005/8/layout/orgChart1"/>
    <dgm:cxn modelId="{5925B76F-3D74-4E0C-8FAB-F2EF9AB71788}" type="presParOf" srcId="{6DEFE6B7-EB02-401B-A147-139AF28DB164}" destId="{39DC5B81-15B3-40C2-ABE7-3D3101C59FAC}" srcOrd="0" destOrd="0" presId="urn:microsoft.com/office/officeart/2005/8/layout/orgChart1"/>
    <dgm:cxn modelId="{99E72127-C7B6-43ED-BDD2-7F03F1CC3938}" type="presParOf" srcId="{39DC5B81-15B3-40C2-ABE7-3D3101C59FAC}" destId="{617B62BC-1FD1-4630-879C-7636716FA92C}" srcOrd="0" destOrd="0" presId="urn:microsoft.com/office/officeart/2005/8/layout/orgChart1"/>
    <dgm:cxn modelId="{4AE4EF19-9347-4C87-9D83-0E4F851B6089}" type="presParOf" srcId="{39DC5B81-15B3-40C2-ABE7-3D3101C59FAC}" destId="{E6D0590C-6E9A-464F-963F-1A2AC9FB0A86}" srcOrd="1" destOrd="0" presId="urn:microsoft.com/office/officeart/2005/8/layout/orgChart1"/>
    <dgm:cxn modelId="{F23B5491-456A-4579-AA73-85288AEB7802}" type="presParOf" srcId="{6DEFE6B7-EB02-401B-A147-139AF28DB164}" destId="{A6C36D7A-EF7D-4CB1-9246-26777B1A4DE2}" srcOrd="1" destOrd="0" presId="urn:microsoft.com/office/officeart/2005/8/layout/orgChart1"/>
    <dgm:cxn modelId="{274616AC-C278-48AF-B7EA-1E74EAA40D71}" type="presParOf" srcId="{6DEFE6B7-EB02-401B-A147-139AF28DB164}" destId="{20765064-B736-45DB-9D3F-78319CC68C4E}" srcOrd="2" destOrd="0" presId="urn:microsoft.com/office/officeart/2005/8/layout/orgChart1"/>
    <dgm:cxn modelId="{8DA88FB3-CDC4-4A1D-893E-6236E87E4D05}" type="presParOf" srcId="{673D9DF7-C11A-44F1-A716-28F72363C5B8}" destId="{45924473-B510-4C1A-8E35-278A4BF6DD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2AAFEB-EB9E-4BFE-98C7-BD3A413474A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03856E-76EC-4730-8726-2B4B3631DB61}">
      <dgm:prSet phldrT="[Teksti]"/>
      <dgm:spPr/>
      <dgm:t>
        <a:bodyPr/>
        <a:lstStyle/>
        <a:p>
          <a:r>
            <a:rPr lang="fi-FI" dirty="0"/>
            <a:t>Language</a:t>
          </a:r>
          <a:endParaRPr lang="en-GB" dirty="0"/>
        </a:p>
      </dgm:t>
    </dgm:pt>
    <dgm:pt modelId="{30AF49D4-C246-48E6-A309-0150029325B0}" type="parTrans" cxnId="{03AE1152-0399-46D9-93FE-FF0A0E007964}">
      <dgm:prSet/>
      <dgm:spPr/>
      <dgm:t>
        <a:bodyPr/>
        <a:lstStyle/>
        <a:p>
          <a:endParaRPr lang="en-GB"/>
        </a:p>
      </dgm:t>
    </dgm:pt>
    <dgm:pt modelId="{F631C72F-0761-4CCC-A9C9-9EC9EEF2ADBD}" type="sibTrans" cxnId="{03AE1152-0399-46D9-93FE-FF0A0E007964}">
      <dgm:prSet/>
      <dgm:spPr/>
      <dgm:t>
        <a:bodyPr/>
        <a:lstStyle/>
        <a:p>
          <a:endParaRPr lang="en-GB"/>
        </a:p>
      </dgm:t>
    </dgm:pt>
    <dgm:pt modelId="{005C3881-2496-462B-B192-3A3783EAB098}">
      <dgm:prSet phldrT="[Teksti]"/>
      <dgm:spPr/>
      <dgm:t>
        <a:bodyPr/>
        <a:lstStyle/>
        <a:p>
          <a:r>
            <a:rPr lang="en-GB" dirty="0"/>
            <a:t>A means for access to rights</a:t>
          </a:r>
        </a:p>
      </dgm:t>
    </dgm:pt>
    <dgm:pt modelId="{0D07A470-CF3D-451E-8CDB-A3CCB0E72403}" type="parTrans" cxnId="{BC831095-A0FF-4129-9368-A006DCD5768D}">
      <dgm:prSet/>
      <dgm:spPr/>
      <dgm:t>
        <a:bodyPr/>
        <a:lstStyle/>
        <a:p>
          <a:endParaRPr lang="en-GB"/>
        </a:p>
      </dgm:t>
    </dgm:pt>
    <dgm:pt modelId="{588DED2A-0C43-4386-9FE9-3CD9E9628A27}" type="sibTrans" cxnId="{BC831095-A0FF-4129-9368-A006DCD5768D}">
      <dgm:prSet/>
      <dgm:spPr/>
      <dgm:t>
        <a:bodyPr/>
        <a:lstStyle/>
        <a:p>
          <a:endParaRPr lang="en-GB"/>
        </a:p>
      </dgm:t>
    </dgm:pt>
    <dgm:pt modelId="{DE8B833F-C8BF-46E3-AA35-5A8A040AB16A}">
      <dgm:prSet phldrT="[Teksti]"/>
      <dgm:spPr/>
      <dgm:t>
        <a:bodyPr/>
        <a:lstStyle/>
        <a:p>
          <a:r>
            <a:rPr lang="fi-FI" dirty="0"/>
            <a:t>A </a:t>
          </a:r>
          <a:r>
            <a:rPr lang="fi-FI" dirty="0" err="1"/>
            <a:t>human</a:t>
          </a:r>
          <a:r>
            <a:rPr lang="fi-FI" dirty="0"/>
            <a:t> </a:t>
          </a:r>
          <a:r>
            <a:rPr lang="fi-FI" dirty="0" err="1"/>
            <a:t>right</a:t>
          </a:r>
          <a:r>
            <a:rPr lang="fi-FI" dirty="0"/>
            <a:t> </a:t>
          </a:r>
          <a:r>
            <a:rPr lang="fi-FI" dirty="0" err="1"/>
            <a:t>itself</a:t>
          </a:r>
          <a:r>
            <a:rPr lang="fi-FI" dirty="0"/>
            <a:t> (</a:t>
          </a:r>
          <a:r>
            <a:rPr lang="fi-FI" dirty="0" err="1"/>
            <a:t>collective</a:t>
          </a:r>
          <a:r>
            <a:rPr lang="fi-FI" dirty="0"/>
            <a:t>)</a:t>
          </a:r>
          <a:endParaRPr lang="en-GB" dirty="0"/>
        </a:p>
      </dgm:t>
    </dgm:pt>
    <dgm:pt modelId="{1FB553A0-3F5C-42B8-A0E8-F0EC2E9B7C4D}" type="parTrans" cxnId="{2DC61A9C-1925-4DB9-87FB-D260CE374915}">
      <dgm:prSet/>
      <dgm:spPr/>
      <dgm:t>
        <a:bodyPr/>
        <a:lstStyle/>
        <a:p>
          <a:endParaRPr lang="en-GB"/>
        </a:p>
      </dgm:t>
    </dgm:pt>
    <dgm:pt modelId="{55F34337-A0A0-471B-9CDD-9F0244575C19}" type="sibTrans" cxnId="{2DC61A9C-1925-4DB9-87FB-D260CE374915}">
      <dgm:prSet/>
      <dgm:spPr/>
      <dgm:t>
        <a:bodyPr/>
        <a:lstStyle/>
        <a:p>
          <a:endParaRPr lang="en-GB"/>
        </a:p>
      </dgm:t>
    </dgm:pt>
    <dgm:pt modelId="{CB022046-6009-446C-AD7F-BC2D1B9D6DC5}" type="pres">
      <dgm:prSet presAssocID="{9C2AAFEB-EB9E-4BFE-98C7-BD3A413474A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3D9DF7-C11A-44F1-A716-28F72363C5B8}" type="pres">
      <dgm:prSet presAssocID="{E303856E-76EC-4730-8726-2B4B3631DB61}" presName="hierRoot1" presStyleCnt="0">
        <dgm:presLayoutVars>
          <dgm:hierBranch val="init"/>
        </dgm:presLayoutVars>
      </dgm:prSet>
      <dgm:spPr/>
    </dgm:pt>
    <dgm:pt modelId="{A4D3BC6D-FEEE-4FD3-A83B-52EFD4CD9D20}" type="pres">
      <dgm:prSet presAssocID="{E303856E-76EC-4730-8726-2B4B3631DB61}" presName="rootComposite1" presStyleCnt="0"/>
      <dgm:spPr/>
    </dgm:pt>
    <dgm:pt modelId="{A0F575C1-5ADE-4019-B5C3-98A7CF927729}" type="pres">
      <dgm:prSet presAssocID="{E303856E-76EC-4730-8726-2B4B3631DB61}" presName="rootText1" presStyleLbl="node0" presStyleIdx="0" presStyleCnt="1">
        <dgm:presLayoutVars>
          <dgm:chPref val="3"/>
        </dgm:presLayoutVars>
      </dgm:prSet>
      <dgm:spPr/>
    </dgm:pt>
    <dgm:pt modelId="{C2A5BF17-38CC-462F-8EF2-AA26E8B0EE9D}" type="pres">
      <dgm:prSet presAssocID="{E303856E-76EC-4730-8726-2B4B3631DB61}" presName="rootConnector1" presStyleLbl="node1" presStyleIdx="0" presStyleCnt="0"/>
      <dgm:spPr/>
    </dgm:pt>
    <dgm:pt modelId="{4AF01067-016D-4F80-A452-7389353AD534}" type="pres">
      <dgm:prSet presAssocID="{E303856E-76EC-4730-8726-2B4B3631DB61}" presName="hierChild2" presStyleCnt="0"/>
      <dgm:spPr/>
    </dgm:pt>
    <dgm:pt modelId="{9C8D7205-77F6-41A0-8E4E-8DD570D7E41A}" type="pres">
      <dgm:prSet presAssocID="{0D07A470-CF3D-451E-8CDB-A3CCB0E72403}" presName="Name37" presStyleLbl="parChTrans1D2" presStyleIdx="0" presStyleCnt="2"/>
      <dgm:spPr/>
    </dgm:pt>
    <dgm:pt modelId="{41BEC9D6-D0F1-4307-BBA3-23CE49979BA2}" type="pres">
      <dgm:prSet presAssocID="{005C3881-2496-462B-B192-3A3783EAB098}" presName="hierRoot2" presStyleCnt="0">
        <dgm:presLayoutVars>
          <dgm:hierBranch val="init"/>
        </dgm:presLayoutVars>
      </dgm:prSet>
      <dgm:spPr/>
    </dgm:pt>
    <dgm:pt modelId="{B860FEAE-14B6-4531-96B9-DE3A7A7D9F25}" type="pres">
      <dgm:prSet presAssocID="{005C3881-2496-462B-B192-3A3783EAB098}" presName="rootComposite" presStyleCnt="0"/>
      <dgm:spPr/>
    </dgm:pt>
    <dgm:pt modelId="{4D7C60EB-2F15-4D2C-9AE3-1CAF9D719228}" type="pres">
      <dgm:prSet presAssocID="{005C3881-2496-462B-B192-3A3783EAB098}" presName="rootText" presStyleLbl="node2" presStyleIdx="0" presStyleCnt="2">
        <dgm:presLayoutVars>
          <dgm:chPref val="3"/>
        </dgm:presLayoutVars>
      </dgm:prSet>
      <dgm:spPr/>
    </dgm:pt>
    <dgm:pt modelId="{EF304D9B-5FAC-4D84-9AC9-E00E5BEFDEA9}" type="pres">
      <dgm:prSet presAssocID="{005C3881-2496-462B-B192-3A3783EAB098}" presName="rootConnector" presStyleLbl="node2" presStyleIdx="0" presStyleCnt="2"/>
      <dgm:spPr/>
    </dgm:pt>
    <dgm:pt modelId="{A6B7FD97-6B0F-4EAB-B5FB-63D5EB5BA384}" type="pres">
      <dgm:prSet presAssocID="{005C3881-2496-462B-B192-3A3783EAB098}" presName="hierChild4" presStyleCnt="0"/>
      <dgm:spPr/>
    </dgm:pt>
    <dgm:pt modelId="{F7F7FD97-3E65-4A1F-97FE-335D051ECE96}" type="pres">
      <dgm:prSet presAssocID="{005C3881-2496-462B-B192-3A3783EAB098}" presName="hierChild5" presStyleCnt="0"/>
      <dgm:spPr/>
    </dgm:pt>
    <dgm:pt modelId="{2F0BAAA7-7DAE-482A-A9C6-23D2008ED5EB}" type="pres">
      <dgm:prSet presAssocID="{1FB553A0-3F5C-42B8-A0E8-F0EC2E9B7C4D}" presName="Name37" presStyleLbl="parChTrans1D2" presStyleIdx="1" presStyleCnt="2"/>
      <dgm:spPr/>
    </dgm:pt>
    <dgm:pt modelId="{6DEFE6B7-EB02-401B-A147-139AF28DB164}" type="pres">
      <dgm:prSet presAssocID="{DE8B833F-C8BF-46E3-AA35-5A8A040AB16A}" presName="hierRoot2" presStyleCnt="0">
        <dgm:presLayoutVars>
          <dgm:hierBranch val="init"/>
        </dgm:presLayoutVars>
      </dgm:prSet>
      <dgm:spPr/>
    </dgm:pt>
    <dgm:pt modelId="{39DC5B81-15B3-40C2-ABE7-3D3101C59FAC}" type="pres">
      <dgm:prSet presAssocID="{DE8B833F-C8BF-46E3-AA35-5A8A040AB16A}" presName="rootComposite" presStyleCnt="0"/>
      <dgm:spPr/>
    </dgm:pt>
    <dgm:pt modelId="{617B62BC-1FD1-4630-879C-7636716FA92C}" type="pres">
      <dgm:prSet presAssocID="{DE8B833F-C8BF-46E3-AA35-5A8A040AB16A}" presName="rootText" presStyleLbl="node2" presStyleIdx="1" presStyleCnt="2">
        <dgm:presLayoutVars>
          <dgm:chPref val="3"/>
        </dgm:presLayoutVars>
      </dgm:prSet>
      <dgm:spPr/>
    </dgm:pt>
    <dgm:pt modelId="{E6D0590C-6E9A-464F-963F-1A2AC9FB0A86}" type="pres">
      <dgm:prSet presAssocID="{DE8B833F-C8BF-46E3-AA35-5A8A040AB16A}" presName="rootConnector" presStyleLbl="node2" presStyleIdx="1" presStyleCnt="2"/>
      <dgm:spPr/>
    </dgm:pt>
    <dgm:pt modelId="{A6C36D7A-EF7D-4CB1-9246-26777B1A4DE2}" type="pres">
      <dgm:prSet presAssocID="{DE8B833F-C8BF-46E3-AA35-5A8A040AB16A}" presName="hierChild4" presStyleCnt="0"/>
      <dgm:spPr/>
    </dgm:pt>
    <dgm:pt modelId="{20765064-B736-45DB-9D3F-78319CC68C4E}" type="pres">
      <dgm:prSet presAssocID="{DE8B833F-C8BF-46E3-AA35-5A8A040AB16A}" presName="hierChild5" presStyleCnt="0"/>
      <dgm:spPr/>
    </dgm:pt>
    <dgm:pt modelId="{45924473-B510-4C1A-8E35-278A4BF6DD90}" type="pres">
      <dgm:prSet presAssocID="{E303856E-76EC-4730-8726-2B4B3631DB61}" presName="hierChild3" presStyleCnt="0"/>
      <dgm:spPr/>
    </dgm:pt>
  </dgm:ptLst>
  <dgm:cxnLst>
    <dgm:cxn modelId="{B9188B0C-BD5A-43CF-AE83-E7697E0748BD}" type="presOf" srcId="{005C3881-2496-462B-B192-3A3783EAB098}" destId="{4D7C60EB-2F15-4D2C-9AE3-1CAF9D719228}" srcOrd="0" destOrd="0" presId="urn:microsoft.com/office/officeart/2005/8/layout/orgChart1"/>
    <dgm:cxn modelId="{DFE0B14A-F372-4D9D-AE82-72E29783AE60}" type="presOf" srcId="{0D07A470-CF3D-451E-8CDB-A3CCB0E72403}" destId="{9C8D7205-77F6-41A0-8E4E-8DD570D7E41A}" srcOrd="0" destOrd="0" presId="urn:microsoft.com/office/officeart/2005/8/layout/orgChart1"/>
    <dgm:cxn modelId="{C7F7904B-33D9-49E9-A720-B6B420071D8B}" type="presOf" srcId="{9C2AAFEB-EB9E-4BFE-98C7-BD3A413474A5}" destId="{CB022046-6009-446C-AD7F-BC2D1B9D6DC5}" srcOrd="0" destOrd="0" presId="urn:microsoft.com/office/officeart/2005/8/layout/orgChart1"/>
    <dgm:cxn modelId="{03AE1152-0399-46D9-93FE-FF0A0E007964}" srcId="{9C2AAFEB-EB9E-4BFE-98C7-BD3A413474A5}" destId="{E303856E-76EC-4730-8726-2B4B3631DB61}" srcOrd="0" destOrd="0" parTransId="{30AF49D4-C246-48E6-A309-0150029325B0}" sibTransId="{F631C72F-0761-4CCC-A9C9-9EC9EEF2ADBD}"/>
    <dgm:cxn modelId="{72CB4559-F547-4C30-90E3-3A0C1EB9B37D}" type="presOf" srcId="{DE8B833F-C8BF-46E3-AA35-5A8A040AB16A}" destId="{E6D0590C-6E9A-464F-963F-1A2AC9FB0A86}" srcOrd="1" destOrd="0" presId="urn:microsoft.com/office/officeart/2005/8/layout/orgChart1"/>
    <dgm:cxn modelId="{C0CE0E6B-212E-4A97-AF94-80E79AE620DA}" type="presOf" srcId="{005C3881-2496-462B-B192-3A3783EAB098}" destId="{EF304D9B-5FAC-4D84-9AC9-E00E5BEFDEA9}" srcOrd="1" destOrd="0" presId="urn:microsoft.com/office/officeart/2005/8/layout/orgChart1"/>
    <dgm:cxn modelId="{0FE8E583-A7BF-4B69-9671-63C4FE53D2BA}" type="presOf" srcId="{1FB553A0-3F5C-42B8-A0E8-F0EC2E9B7C4D}" destId="{2F0BAAA7-7DAE-482A-A9C6-23D2008ED5EB}" srcOrd="0" destOrd="0" presId="urn:microsoft.com/office/officeart/2005/8/layout/orgChart1"/>
    <dgm:cxn modelId="{BC831095-A0FF-4129-9368-A006DCD5768D}" srcId="{E303856E-76EC-4730-8726-2B4B3631DB61}" destId="{005C3881-2496-462B-B192-3A3783EAB098}" srcOrd="0" destOrd="0" parTransId="{0D07A470-CF3D-451E-8CDB-A3CCB0E72403}" sibTransId="{588DED2A-0C43-4386-9FE9-3CD9E9628A27}"/>
    <dgm:cxn modelId="{2DC61A9C-1925-4DB9-87FB-D260CE374915}" srcId="{E303856E-76EC-4730-8726-2B4B3631DB61}" destId="{DE8B833F-C8BF-46E3-AA35-5A8A040AB16A}" srcOrd="1" destOrd="0" parTransId="{1FB553A0-3F5C-42B8-A0E8-F0EC2E9B7C4D}" sibTransId="{55F34337-A0A0-471B-9CDD-9F0244575C19}"/>
    <dgm:cxn modelId="{E030D0AA-55D3-4935-9275-99132379E136}" type="presOf" srcId="{DE8B833F-C8BF-46E3-AA35-5A8A040AB16A}" destId="{617B62BC-1FD1-4630-879C-7636716FA92C}" srcOrd="0" destOrd="0" presId="urn:microsoft.com/office/officeart/2005/8/layout/orgChart1"/>
    <dgm:cxn modelId="{4AD158B5-7DE1-4696-8DBE-9924FEB4273C}" type="presOf" srcId="{E303856E-76EC-4730-8726-2B4B3631DB61}" destId="{A0F575C1-5ADE-4019-B5C3-98A7CF927729}" srcOrd="0" destOrd="0" presId="urn:microsoft.com/office/officeart/2005/8/layout/orgChart1"/>
    <dgm:cxn modelId="{C5197ACF-6036-4CB7-A387-61A952470D4D}" type="presOf" srcId="{E303856E-76EC-4730-8726-2B4B3631DB61}" destId="{C2A5BF17-38CC-462F-8EF2-AA26E8B0EE9D}" srcOrd="1" destOrd="0" presId="urn:microsoft.com/office/officeart/2005/8/layout/orgChart1"/>
    <dgm:cxn modelId="{69320038-E9DD-49A9-8D02-79AF91CD3FD4}" type="presParOf" srcId="{CB022046-6009-446C-AD7F-BC2D1B9D6DC5}" destId="{673D9DF7-C11A-44F1-A716-28F72363C5B8}" srcOrd="0" destOrd="0" presId="urn:microsoft.com/office/officeart/2005/8/layout/orgChart1"/>
    <dgm:cxn modelId="{C4F9DDFF-985D-4731-8B25-52BDE4AAD9D2}" type="presParOf" srcId="{673D9DF7-C11A-44F1-A716-28F72363C5B8}" destId="{A4D3BC6D-FEEE-4FD3-A83B-52EFD4CD9D20}" srcOrd="0" destOrd="0" presId="urn:microsoft.com/office/officeart/2005/8/layout/orgChart1"/>
    <dgm:cxn modelId="{262AE4F0-0A62-4821-8748-C28AED8D5B95}" type="presParOf" srcId="{A4D3BC6D-FEEE-4FD3-A83B-52EFD4CD9D20}" destId="{A0F575C1-5ADE-4019-B5C3-98A7CF927729}" srcOrd="0" destOrd="0" presId="urn:microsoft.com/office/officeart/2005/8/layout/orgChart1"/>
    <dgm:cxn modelId="{6EB4EABB-EA4D-443D-8FF9-85B6FED90893}" type="presParOf" srcId="{A4D3BC6D-FEEE-4FD3-A83B-52EFD4CD9D20}" destId="{C2A5BF17-38CC-462F-8EF2-AA26E8B0EE9D}" srcOrd="1" destOrd="0" presId="urn:microsoft.com/office/officeart/2005/8/layout/orgChart1"/>
    <dgm:cxn modelId="{9E84DD96-26D9-485F-8450-B9953EBBE186}" type="presParOf" srcId="{673D9DF7-C11A-44F1-A716-28F72363C5B8}" destId="{4AF01067-016D-4F80-A452-7389353AD534}" srcOrd="1" destOrd="0" presId="urn:microsoft.com/office/officeart/2005/8/layout/orgChart1"/>
    <dgm:cxn modelId="{38649C92-8A41-43AE-B0F9-7F78149CF65C}" type="presParOf" srcId="{4AF01067-016D-4F80-A452-7389353AD534}" destId="{9C8D7205-77F6-41A0-8E4E-8DD570D7E41A}" srcOrd="0" destOrd="0" presId="urn:microsoft.com/office/officeart/2005/8/layout/orgChart1"/>
    <dgm:cxn modelId="{66CA839B-3F26-4204-AC3F-207DB3188D45}" type="presParOf" srcId="{4AF01067-016D-4F80-A452-7389353AD534}" destId="{41BEC9D6-D0F1-4307-BBA3-23CE49979BA2}" srcOrd="1" destOrd="0" presId="urn:microsoft.com/office/officeart/2005/8/layout/orgChart1"/>
    <dgm:cxn modelId="{71CBC2A9-4E62-4263-AD27-42838AB507DB}" type="presParOf" srcId="{41BEC9D6-D0F1-4307-BBA3-23CE49979BA2}" destId="{B860FEAE-14B6-4531-96B9-DE3A7A7D9F25}" srcOrd="0" destOrd="0" presId="urn:microsoft.com/office/officeart/2005/8/layout/orgChart1"/>
    <dgm:cxn modelId="{4B0E7348-80B7-4119-AD51-2615400C03F4}" type="presParOf" srcId="{B860FEAE-14B6-4531-96B9-DE3A7A7D9F25}" destId="{4D7C60EB-2F15-4D2C-9AE3-1CAF9D719228}" srcOrd="0" destOrd="0" presId="urn:microsoft.com/office/officeart/2005/8/layout/orgChart1"/>
    <dgm:cxn modelId="{C405C0A4-1C18-4265-A9D8-83F091146AE9}" type="presParOf" srcId="{B860FEAE-14B6-4531-96B9-DE3A7A7D9F25}" destId="{EF304D9B-5FAC-4D84-9AC9-E00E5BEFDEA9}" srcOrd="1" destOrd="0" presId="urn:microsoft.com/office/officeart/2005/8/layout/orgChart1"/>
    <dgm:cxn modelId="{1B44D36B-4675-4E25-ADF1-443DB6003BE3}" type="presParOf" srcId="{41BEC9D6-D0F1-4307-BBA3-23CE49979BA2}" destId="{A6B7FD97-6B0F-4EAB-B5FB-63D5EB5BA384}" srcOrd="1" destOrd="0" presId="urn:microsoft.com/office/officeart/2005/8/layout/orgChart1"/>
    <dgm:cxn modelId="{C1E12AD7-A1BB-4BCD-A780-8D1E9783F27D}" type="presParOf" srcId="{41BEC9D6-D0F1-4307-BBA3-23CE49979BA2}" destId="{F7F7FD97-3E65-4A1F-97FE-335D051ECE96}" srcOrd="2" destOrd="0" presId="urn:microsoft.com/office/officeart/2005/8/layout/orgChart1"/>
    <dgm:cxn modelId="{35416C32-4514-43D8-8C4D-1A681992DE00}" type="presParOf" srcId="{4AF01067-016D-4F80-A452-7389353AD534}" destId="{2F0BAAA7-7DAE-482A-A9C6-23D2008ED5EB}" srcOrd="2" destOrd="0" presId="urn:microsoft.com/office/officeart/2005/8/layout/orgChart1"/>
    <dgm:cxn modelId="{338B9938-6461-4DFC-A169-C75DD5D9A5B6}" type="presParOf" srcId="{4AF01067-016D-4F80-A452-7389353AD534}" destId="{6DEFE6B7-EB02-401B-A147-139AF28DB164}" srcOrd="3" destOrd="0" presId="urn:microsoft.com/office/officeart/2005/8/layout/orgChart1"/>
    <dgm:cxn modelId="{5925B76F-3D74-4E0C-8FAB-F2EF9AB71788}" type="presParOf" srcId="{6DEFE6B7-EB02-401B-A147-139AF28DB164}" destId="{39DC5B81-15B3-40C2-ABE7-3D3101C59FAC}" srcOrd="0" destOrd="0" presId="urn:microsoft.com/office/officeart/2005/8/layout/orgChart1"/>
    <dgm:cxn modelId="{99E72127-C7B6-43ED-BDD2-7F03F1CC3938}" type="presParOf" srcId="{39DC5B81-15B3-40C2-ABE7-3D3101C59FAC}" destId="{617B62BC-1FD1-4630-879C-7636716FA92C}" srcOrd="0" destOrd="0" presId="urn:microsoft.com/office/officeart/2005/8/layout/orgChart1"/>
    <dgm:cxn modelId="{4AE4EF19-9347-4C87-9D83-0E4F851B6089}" type="presParOf" srcId="{39DC5B81-15B3-40C2-ABE7-3D3101C59FAC}" destId="{E6D0590C-6E9A-464F-963F-1A2AC9FB0A86}" srcOrd="1" destOrd="0" presId="urn:microsoft.com/office/officeart/2005/8/layout/orgChart1"/>
    <dgm:cxn modelId="{F23B5491-456A-4579-AA73-85288AEB7802}" type="presParOf" srcId="{6DEFE6B7-EB02-401B-A147-139AF28DB164}" destId="{A6C36D7A-EF7D-4CB1-9246-26777B1A4DE2}" srcOrd="1" destOrd="0" presId="urn:microsoft.com/office/officeart/2005/8/layout/orgChart1"/>
    <dgm:cxn modelId="{274616AC-C278-48AF-B7EA-1E74EAA40D71}" type="presParOf" srcId="{6DEFE6B7-EB02-401B-A147-139AF28DB164}" destId="{20765064-B736-45DB-9D3F-78319CC68C4E}" srcOrd="2" destOrd="0" presId="urn:microsoft.com/office/officeart/2005/8/layout/orgChart1"/>
    <dgm:cxn modelId="{8DA88FB3-CDC4-4A1D-893E-6236E87E4D05}" type="presParOf" srcId="{673D9DF7-C11A-44F1-A716-28F72363C5B8}" destId="{45924473-B510-4C1A-8E35-278A4BF6DD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BAAA7-7DAE-482A-A9C6-23D2008ED5EB}">
      <dsp:nvSpPr>
        <dsp:cNvPr id="0" name=""/>
        <dsp:cNvSpPr/>
      </dsp:nvSpPr>
      <dsp:spPr>
        <a:xfrm>
          <a:off x="4114170" y="2541558"/>
          <a:ext cx="2251468" cy="781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750"/>
              </a:lnTo>
              <a:lnTo>
                <a:pt x="2251468" y="390750"/>
              </a:lnTo>
              <a:lnTo>
                <a:pt x="2251468" y="7815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D7205-77F6-41A0-8E4E-8DD570D7E41A}">
      <dsp:nvSpPr>
        <dsp:cNvPr id="0" name=""/>
        <dsp:cNvSpPr/>
      </dsp:nvSpPr>
      <dsp:spPr>
        <a:xfrm>
          <a:off x="1862701" y="2541558"/>
          <a:ext cx="2251468" cy="781501"/>
        </a:xfrm>
        <a:custGeom>
          <a:avLst/>
          <a:gdLst/>
          <a:ahLst/>
          <a:cxnLst/>
          <a:rect l="0" t="0" r="0" b="0"/>
          <a:pathLst>
            <a:path>
              <a:moveTo>
                <a:pt x="2251468" y="0"/>
              </a:moveTo>
              <a:lnTo>
                <a:pt x="2251468" y="390750"/>
              </a:lnTo>
              <a:lnTo>
                <a:pt x="0" y="390750"/>
              </a:lnTo>
              <a:lnTo>
                <a:pt x="0" y="7815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F575C1-5ADE-4019-B5C3-98A7CF927729}">
      <dsp:nvSpPr>
        <dsp:cNvPr id="0" name=""/>
        <dsp:cNvSpPr/>
      </dsp:nvSpPr>
      <dsp:spPr>
        <a:xfrm>
          <a:off x="2253452" y="680840"/>
          <a:ext cx="3721435" cy="1860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200" kern="1200" dirty="0" err="1"/>
            <a:t>Deaf</a:t>
          </a:r>
          <a:r>
            <a:rPr lang="fi-FI" sz="4200" kern="1200" dirty="0"/>
            <a:t> </a:t>
          </a:r>
          <a:r>
            <a:rPr lang="fi-FI" sz="4200" kern="1200" dirty="0" err="1"/>
            <a:t>community</a:t>
          </a:r>
          <a:endParaRPr lang="en-GB" sz="4200" kern="1200" dirty="0"/>
        </a:p>
      </dsp:txBody>
      <dsp:txXfrm>
        <a:off x="2253452" y="680840"/>
        <a:ext cx="3721435" cy="1860717"/>
      </dsp:txXfrm>
    </dsp:sp>
    <dsp:sp modelId="{4D7C60EB-2F15-4D2C-9AE3-1CAF9D719228}">
      <dsp:nvSpPr>
        <dsp:cNvPr id="0" name=""/>
        <dsp:cNvSpPr/>
      </dsp:nvSpPr>
      <dsp:spPr>
        <a:xfrm>
          <a:off x="1983" y="3323059"/>
          <a:ext cx="3721435" cy="1860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200" kern="1200" dirty="0" err="1"/>
            <a:t>Part</a:t>
          </a:r>
          <a:r>
            <a:rPr lang="fi-FI" sz="4200" kern="1200" dirty="0"/>
            <a:t> of </a:t>
          </a:r>
          <a:r>
            <a:rPr lang="fi-FI" sz="4200" kern="1200" dirty="0" err="1"/>
            <a:t>disability</a:t>
          </a:r>
          <a:r>
            <a:rPr lang="fi-FI" sz="4200" kern="1200" dirty="0"/>
            <a:t> </a:t>
          </a:r>
          <a:r>
            <a:rPr lang="fi-FI" sz="4200" kern="1200" dirty="0" err="1"/>
            <a:t>movement</a:t>
          </a:r>
          <a:endParaRPr lang="en-GB" sz="4200" kern="1200" dirty="0"/>
        </a:p>
      </dsp:txBody>
      <dsp:txXfrm>
        <a:off x="1983" y="3323059"/>
        <a:ext cx="3721435" cy="1860717"/>
      </dsp:txXfrm>
    </dsp:sp>
    <dsp:sp modelId="{617B62BC-1FD1-4630-879C-7636716FA92C}">
      <dsp:nvSpPr>
        <dsp:cNvPr id="0" name=""/>
        <dsp:cNvSpPr/>
      </dsp:nvSpPr>
      <dsp:spPr>
        <a:xfrm>
          <a:off x="4504920" y="3323059"/>
          <a:ext cx="3721435" cy="1860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200" kern="1200" dirty="0" err="1"/>
            <a:t>Linguistic</a:t>
          </a:r>
          <a:r>
            <a:rPr lang="fi-FI" sz="4200" kern="1200" dirty="0"/>
            <a:t> and </a:t>
          </a:r>
          <a:r>
            <a:rPr lang="fi-FI" sz="4200" kern="1200" dirty="0" err="1"/>
            <a:t>cultural</a:t>
          </a:r>
          <a:r>
            <a:rPr lang="fi-FI" sz="4200" kern="1200" dirty="0"/>
            <a:t> </a:t>
          </a:r>
          <a:r>
            <a:rPr lang="fi-FI" sz="4200" kern="1200" dirty="0" err="1"/>
            <a:t>group</a:t>
          </a:r>
          <a:endParaRPr lang="en-GB" sz="4200" kern="1200" dirty="0"/>
        </a:p>
      </dsp:txBody>
      <dsp:txXfrm>
        <a:off x="4504920" y="3323059"/>
        <a:ext cx="3721435" cy="18607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BAAA7-7DAE-482A-A9C6-23D2008ED5EB}">
      <dsp:nvSpPr>
        <dsp:cNvPr id="0" name=""/>
        <dsp:cNvSpPr/>
      </dsp:nvSpPr>
      <dsp:spPr>
        <a:xfrm>
          <a:off x="4114170" y="2541558"/>
          <a:ext cx="2251468" cy="781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750"/>
              </a:lnTo>
              <a:lnTo>
                <a:pt x="2251468" y="390750"/>
              </a:lnTo>
              <a:lnTo>
                <a:pt x="2251468" y="7815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D7205-77F6-41A0-8E4E-8DD570D7E41A}">
      <dsp:nvSpPr>
        <dsp:cNvPr id="0" name=""/>
        <dsp:cNvSpPr/>
      </dsp:nvSpPr>
      <dsp:spPr>
        <a:xfrm>
          <a:off x="1862701" y="2541558"/>
          <a:ext cx="2251468" cy="781501"/>
        </a:xfrm>
        <a:custGeom>
          <a:avLst/>
          <a:gdLst/>
          <a:ahLst/>
          <a:cxnLst/>
          <a:rect l="0" t="0" r="0" b="0"/>
          <a:pathLst>
            <a:path>
              <a:moveTo>
                <a:pt x="2251468" y="0"/>
              </a:moveTo>
              <a:lnTo>
                <a:pt x="2251468" y="390750"/>
              </a:lnTo>
              <a:lnTo>
                <a:pt x="0" y="390750"/>
              </a:lnTo>
              <a:lnTo>
                <a:pt x="0" y="7815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F575C1-5ADE-4019-B5C3-98A7CF927729}">
      <dsp:nvSpPr>
        <dsp:cNvPr id="0" name=""/>
        <dsp:cNvSpPr/>
      </dsp:nvSpPr>
      <dsp:spPr>
        <a:xfrm>
          <a:off x="2253452" y="680840"/>
          <a:ext cx="3721435" cy="1860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200" kern="1200" dirty="0"/>
            <a:t>Language</a:t>
          </a:r>
          <a:endParaRPr lang="en-GB" sz="4200" kern="1200" dirty="0"/>
        </a:p>
      </dsp:txBody>
      <dsp:txXfrm>
        <a:off x="2253452" y="680840"/>
        <a:ext cx="3721435" cy="1860717"/>
      </dsp:txXfrm>
    </dsp:sp>
    <dsp:sp modelId="{4D7C60EB-2F15-4D2C-9AE3-1CAF9D719228}">
      <dsp:nvSpPr>
        <dsp:cNvPr id="0" name=""/>
        <dsp:cNvSpPr/>
      </dsp:nvSpPr>
      <dsp:spPr>
        <a:xfrm>
          <a:off x="1983" y="3323059"/>
          <a:ext cx="3721435" cy="1860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A means for access to rights</a:t>
          </a:r>
        </a:p>
      </dsp:txBody>
      <dsp:txXfrm>
        <a:off x="1983" y="3323059"/>
        <a:ext cx="3721435" cy="1860717"/>
      </dsp:txXfrm>
    </dsp:sp>
    <dsp:sp modelId="{617B62BC-1FD1-4630-879C-7636716FA92C}">
      <dsp:nvSpPr>
        <dsp:cNvPr id="0" name=""/>
        <dsp:cNvSpPr/>
      </dsp:nvSpPr>
      <dsp:spPr>
        <a:xfrm>
          <a:off x="4504920" y="3323059"/>
          <a:ext cx="3721435" cy="1860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200" kern="1200" dirty="0"/>
            <a:t>A </a:t>
          </a:r>
          <a:r>
            <a:rPr lang="fi-FI" sz="4200" kern="1200" dirty="0" err="1"/>
            <a:t>human</a:t>
          </a:r>
          <a:r>
            <a:rPr lang="fi-FI" sz="4200" kern="1200" dirty="0"/>
            <a:t> </a:t>
          </a:r>
          <a:r>
            <a:rPr lang="fi-FI" sz="4200" kern="1200" dirty="0" err="1"/>
            <a:t>right</a:t>
          </a:r>
          <a:r>
            <a:rPr lang="fi-FI" sz="4200" kern="1200" dirty="0"/>
            <a:t> </a:t>
          </a:r>
          <a:r>
            <a:rPr lang="fi-FI" sz="4200" kern="1200" dirty="0" err="1"/>
            <a:t>itself</a:t>
          </a:r>
          <a:r>
            <a:rPr lang="fi-FI" sz="4200" kern="1200" dirty="0"/>
            <a:t> (</a:t>
          </a:r>
          <a:r>
            <a:rPr lang="fi-FI" sz="4200" kern="1200" dirty="0" err="1"/>
            <a:t>collective</a:t>
          </a:r>
          <a:r>
            <a:rPr lang="fi-FI" sz="4200" kern="1200" dirty="0"/>
            <a:t>)</a:t>
          </a:r>
          <a:endParaRPr lang="en-GB" sz="4200" kern="1200" dirty="0"/>
        </a:p>
      </dsp:txBody>
      <dsp:txXfrm>
        <a:off x="4504920" y="3323059"/>
        <a:ext cx="3721435" cy="1860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D382C-8052-C44C-89C9-15961219AEAB}" type="datetimeFigureOut">
              <a:rPr lang="es-US" smtClean="0"/>
              <a:t>3/2/22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9446F-A52F-5649-AD02-9C63D41A14E6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74734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D63C79BB-669E-BF45-9D4D-AE413C2799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F6B189D5-8CAD-1044-91F4-A5B7BE4CFA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es-US" dirty="0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4A7FFE27-B84F-2141-B1E3-BFDE3518B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51DF39-0751-A645-B10D-61AD174A31CA}" type="slidenum">
              <a:rPr lang="fr-BE" altLang="es-US"/>
              <a:pPr/>
              <a:t>5</a:t>
            </a:fld>
            <a:endParaRPr lang="fr-BE" altLang="es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D63C79BB-669E-BF45-9D4D-AE413C2799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F6B189D5-8CAD-1044-91F4-A5B7BE4CFA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es-US" dirty="0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4A7FFE27-B84F-2141-B1E3-BFDE3518B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51DF39-0751-A645-B10D-61AD174A31CA}" type="slidenum">
              <a:rPr lang="fr-BE" altLang="es-US"/>
              <a:pPr/>
              <a:t>6</a:t>
            </a:fld>
            <a:endParaRPr lang="fr-BE" altLang="es-US"/>
          </a:p>
        </p:txBody>
      </p:sp>
    </p:spTree>
    <p:extLst>
      <p:ext uri="{BB962C8B-B14F-4D97-AF65-F5344CB8AC3E}">
        <p14:creationId xmlns:p14="http://schemas.microsoft.com/office/powerpoint/2010/main" val="396914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78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125B8A-616E-4146-A580-13788DD82FF0}" type="slidenum">
              <a:rPr lang="es-ES" altLang="es-ES" smtClean="0"/>
              <a:pPr>
                <a:defRPr/>
              </a:pPr>
              <a:t>12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5335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7" name="Google Shape;296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29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22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41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8212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General Slide">
  <p:cSld name="11_General Slide">
    <p:bg>
      <p:bgPr>
        <a:blipFill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9ADC"/>
              </a:buClr>
              <a:buSzPts val="4400"/>
              <a:buFont typeface="Arial Black"/>
              <a:buNone/>
              <a:defRPr>
                <a:solidFill>
                  <a:srgbClr val="179AD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0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1" name="Google Shape;1791;p19"/>
          <p:cNvSpPr txBox="1">
            <a:spLocks noGrp="1"/>
          </p:cNvSpPr>
          <p:nvPr>
            <p:ph type="sldNum" idx="12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2" name="Google Shape;1792;p19"/>
          <p:cNvSpPr>
            <a:spLocks noGrp="1"/>
          </p:cNvSpPr>
          <p:nvPr>
            <p:ph type="pic" idx="2"/>
          </p:nvPr>
        </p:nvSpPr>
        <p:spPr>
          <a:xfrm>
            <a:off x="6295292" y="1875811"/>
            <a:ext cx="5058508" cy="39979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423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1B9ADD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802482" y="3047432"/>
            <a:ext cx="10587039" cy="76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685800" lvl="1" indent="-17145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028700" lvl="2" indent="-17145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371600" lvl="3" indent="-17145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1714500" lvl="4" indent="-17145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838201" y="3990070"/>
            <a:ext cx="10552113" cy="79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10773509" y="6356352"/>
            <a:ext cx="5802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4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9712" y="284485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E7E27D-8CCA-6544-ABC4-C99FB05EE018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F9D6D-2E98-6244-A05E-EA8BBEE5EC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47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E7E27D-8CCA-6544-ABC4-C99FB05EE018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F9D6D-2E98-6244-A05E-EA8BBEE5EC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641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1B9ADD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-989523" y="967153"/>
            <a:ext cx="15380434" cy="6844346"/>
          </a:xfrm>
          <a:custGeom>
            <a:avLst/>
            <a:gdLst/>
            <a:ahLst/>
            <a:cxnLst/>
            <a:rect l="l" t="t" r="r" b="b"/>
            <a:pathLst>
              <a:path w="15380434" h="6844346" extrusionOk="0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-1529862" y="-2022230"/>
            <a:ext cx="15417507" cy="14420758"/>
          </a:xfrm>
          <a:custGeom>
            <a:avLst/>
            <a:gdLst/>
            <a:ahLst/>
            <a:cxnLst/>
            <a:rect l="l" t="t" r="r" b="b"/>
            <a:pathLst>
              <a:path w="15417507" h="14420758" extrusionOk="0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-3490244" y="-734383"/>
            <a:ext cx="14844044" cy="1075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7667761" y="-3548982"/>
            <a:ext cx="15522478" cy="1194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3611" y="0"/>
            <a:ext cx="121883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802481" y="3047430"/>
            <a:ext cx="10587038" cy="76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838200" y="3990070"/>
            <a:ext cx="10552113" cy="79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10773508" y="6356350"/>
            <a:ext cx="5802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731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General Slide">
  <p:cSld name="9_General Slide">
    <p:bg>
      <p:bgPr>
        <a:blipFill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/>
          <p:nvPr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9ADC"/>
              </a:buClr>
              <a:buSzPts val="4400"/>
              <a:buFont typeface="Arial Black"/>
              <a:buNone/>
              <a:defRPr>
                <a:solidFill>
                  <a:srgbClr val="179AD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0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0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4"/>
          <p:cNvSpPr txBox="1"/>
          <p:nvPr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#UniversalHealth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4"/>
          <p:cNvCxnSpPr/>
          <p:nvPr/>
        </p:nvCxnSpPr>
        <p:spPr>
          <a:xfrm rot="10800000">
            <a:off x="10614613" y="6301945"/>
            <a:ext cx="0" cy="30777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4"/>
          <p:cNvSpPr txBox="1">
            <a:spLocks noGrp="1"/>
          </p:cNvSpPr>
          <p:nvPr>
            <p:ph type="sldNum" idx="12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69" name="Google Shape;169;p4"/>
          <p:cNvGrpSpPr/>
          <p:nvPr/>
        </p:nvGrpSpPr>
        <p:grpSpPr>
          <a:xfrm>
            <a:off x="847085" y="6277551"/>
            <a:ext cx="3681413" cy="423863"/>
            <a:chOff x="2933700" y="4378325"/>
            <a:chExt cx="3681413" cy="423863"/>
          </a:xfrm>
        </p:grpSpPr>
        <p:sp>
          <p:nvSpPr>
            <p:cNvPr id="170" name="Google Shape;170;p4"/>
            <p:cNvSpPr/>
            <p:nvPr/>
          </p:nvSpPr>
          <p:spPr>
            <a:xfrm>
              <a:off x="4398963" y="4395788"/>
              <a:ext cx="336550" cy="336550"/>
            </a:xfrm>
            <a:custGeom>
              <a:avLst/>
              <a:gdLst/>
              <a:ahLst/>
              <a:cxnLst/>
              <a:rect l="l" t="t" r="r" b="b"/>
              <a:pathLst>
                <a:path w="935" h="933" extrusionOk="0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4441825" y="4440238"/>
              <a:ext cx="250825" cy="244475"/>
            </a:xfrm>
            <a:custGeom>
              <a:avLst/>
              <a:gdLst/>
              <a:ahLst/>
              <a:cxnLst/>
              <a:rect l="l" t="t" r="r" b="b"/>
              <a:pathLst>
                <a:path w="697" h="679" extrusionOk="0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422775" y="45053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4421188" y="4502150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4678363" y="4621213"/>
              <a:ext cx="22225" cy="20637"/>
            </a:xfrm>
            <a:custGeom>
              <a:avLst/>
              <a:gdLst/>
              <a:ahLst/>
              <a:cxnLst/>
              <a:rect l="l" t="t" r="r" b="b"/>
              <a:pathLst>
                <a:path w="62" h="56" extrusionOk="0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4678363" y="4619625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69" h="65" extrusionOk="0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4432300" y="4619625"/>
              <a:ext cx="22225" cy="20638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429125" y="4618038"/>
              <a:ext cx="25400" cy="23812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689475" y="4498975"/>
              <a:ext cx="22225" cy="20638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687888" y="4498975"/>
              <a:ext cx="25400" cy="22225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452938" y="46482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9" h="88" extrusionOk="0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67238" y="4410075"/>
              <a:ext cx="23812" cy="25400"/>
            </a:xfrm>
            <a:custGeom>
              <a:avLst/>
              <a:gdLst/>
              <a:ahLst/>
              <a:cxnLst/>
              <a:rect l="l" t="t" r="r" b="b"/>
              <a:pathLst>
                <a:path w="68" h="72" extrusionOk="0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600575" y="4414838"/>
              <a:ext cx="19050" cy="28575"/>
            </a:xfrm>
            <a:custGeom>
              <a:avLst/>
              <a:gdLst/>
              <a:ahLst/>
              <a:cxnLst/>
              <a:rect l="l" t="t" r="r" b="b"/>
              <a:pathLst>
                <a:path w="51" h="80" extrusionOk="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625975" y="4427538"/>
              <a:ext cx="26988" cy="30162"/>
            </a:xfrm>
            <a:custGeom>
              <a:avLst/>
              <a:gdLst/>
              <a:ahLst/>
              <a:cxnLst/>
              <a:rect l="l" t="t" r="r" b="b"/>
              <a:pathLst>
                <a:path w="77" h="83" extrusionOk="0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651375" y="4443413"/>
              <a:ext cx="26988" cy="26987"/>
            </a:xfrm>
            <a:custGeom>
              <a:avLst/>
              <a:gdLst/>
              <a:ahLst/>
              <a:cxnLst/>
              <a:rect l="l" t="t" r="r" b="b"/>
              <a:pathLst>
                <a:path w="73" h="75" extrusionOk="0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0250" y="4410075"/>
              <a:ext cx="23813" cy="28575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479925" y="4425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8" h="86" extrusionOk="0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52938" y="4446588"/>
              <a:ext cx="31750" cy="30162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621213" y="4670425"/>
              <a:ext cx="30162" cy="31750"/>
            </a:xfrm>
            <a:custGeom>
              <a:avLst/>
              <a:gdLst/>
              <a:ahLst/>
              <a:cxnLst/>
              <a:rect l="l" t="t" r="r" b="b"/>
              <a:pathLst>
                <a:path w="83" h="88" extrusionOk="0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4643438" y="46545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4662488" y="4646613"/>
              <a:ext cx="22225" cy="20637"/>
            </a:xfrm>
            <a:custGeom>
              <a:avLst/>
              <a:gdLst/>
              <a:ahLst/>
              <a:cxnLst/>
              <a:rect l="l" t="t" r="r" b="b"/>
              <a:pathLst>
                <a:path w="62" h="56" extrusionOk="0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4665663" y="4465638"/>
              <a:ext cx="31750" cy="30162"/>
            </a:xfrm>
            <a:custGeom>
              <a:avLst/>
              <a:gdLst/>
              <a:ahLst/>
              <a:cxnLst/>
              <a:rect l="l" t="t" r="r" b="b"/>
              <a:pathLst>
                <a:path w="86" h="83" extrusionOk="0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4475163" y="4665663"/>
              <a:ext cx="33337" cy="33337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508500" y="4678363"/>
              <a:ext cx="20638" cy="26987"/>
            </a:xfrm>
            <a:custGeom>
              <a:avLst/>
              <a:gdLst/>
              <a:ahLst/>
              <a:cxnLst/>
              <a:rect l="l" t="t" r="r" b="b"/>
              <a:pathLst>
                <a:path w="59" h="75" extrusionOk="0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4527550" y="4687888"/>
              <a:ext cx="11113" cy="25400"/>
            </a:xfrm>
            <a:custGeom>
              <a:avLst/>
              <a:gdLst/>
              <a:ahLst/>
              <a:cxnLst/>
              <a:rect l="l" t="t" r="r" b="b"/>
              <a:pathLst>
                <a:path w="33" h="69" extrusionOk="0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4565650" y="4689475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595813" y="4684713"/>
              <a:ext cx="26987" cy="26987"/>
            </a:xfrm>
            <a:custGeom>
              <a:avLst/>
              <a:gdLst/>
              <a:ahLst/>
              <a:cxnLst/>
              <a:rect l="l" t="t" r="r" b="b"/>
              <a:pathLst>
                <a:path w="73" h="75" extrusionOk="0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432300" y="4470400"/>
              <a:ext cx="23813" cy="28575"/>
            </a:xfrm>
            <a:custGeom>
              <a:avLst/>
              <a:gdLst/>
              <a:ahLst/>
              <a:cxnLst/>
              <a:rect l="l" t="t" r="r" b="b"/>
              <a:pathLst>
                <a:path w="65" h="78" extrusionOk="0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584700" y="4656138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557713" y="4581525"/>
              <a:ext cx="6350" cy="47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575175" y="4537075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44" h="17" extrusionOk="0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591050" y="4537075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30" h="20" extrusionOk="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603750" y="453866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17" h="9" extrusionOk="0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579938" y="45434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603750" y="45418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4602163" y="4545013"/>
              <a:ext cx="3175" cy="476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4605338" y="4545013"/>
              <a:ext cx="3175" cy="476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4610100" y="4546600"/>
              <a:ext cx="1588" cy="6350"/>
            </a:xfrm>
            <a:custGeom>
              <a:avLst/>
              <a:gdLst/>
              <a:ahLst/>
              <a:cxnLst/>
              <a:rect l="l" t="t" r="r" b="b"/>
              <a:pathLst>
                <a:path w="6" h="17" extrusionOk="0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83100" y="4456113"/>
              <a:ext cx="171450" cy="211137"/>
            </a:xfrm>
            <a:custGeom>
              <a:avLst/>
              <a:gdLst/>
              <a:ahLst/>
              <a:cxnLst/>
              <a:rect l="l" t="t" r="r" b="b"/>
              <a:pathLst>
                <a:path w="475" h="586" extrusionOk="0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699000" y="4532313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39" h="46" extrusionOk="0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4702175" y="455453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43" h="46" extrusionOk="0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4699000" y="4578350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41" h="46" extrusionOk="0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4692650" y="4600575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4419600" y="454025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4418013" y="4567238"/>
              <a:ext cx="14287" cy="15875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4424363" y="4589463"/>
              <a:ext cx="11112" cy="15875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4759325" y="4416425"/>
              <a:ext cx="61913" cy="85725"/>
            </a:xfrm>
            <a:custGeom>
              <a:avLst/>
              <a:gdLst/>
              <a:ahLst/>
              <a:cxnLst/>
              <a:rect l="l" t="t" r="r" b="b"/>
              <a:pathLst>
                <a:path w="171" h="240" extrusionOk="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832350" y="4438650"/>
              <a:ext cx="28575" cy="63500"/>
            </a:xfrm>
            <a:custGeom>
              <a:avLst/>
              <a:gdLst/>
              <a:ahLst/>
              <a:cxnLst/>
              <a:rect l="l" t="t" r="r" b="b"/>
              <a:pathLst>
                <a:path w="80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868863" y="4438650"/>
              <a:ext cx="49212" cy="90488"/>
            </a:xfrm>
            <a:custGeom>
              <a:avLst/>
              <a:gdLst/>
              <a:ahLst/>
              <a:cxnLst/>
              <a:rect l="l" t="t" r="r" b="b"/>
              <a:pathLst>
                <a:path w="136" h="250" extrusionOk="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926013" y="4438650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983163" y="4438650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040313" y="4413250"/>
              <a:ext cx="14287" cy="87313"/>
            </a:xfrm>
            <a:custGeom>
              <a:avLst/>
              <a:gdLst/>
              <a:ahLst/>
              <a:cxnLst/>
              <a:rect l="l" t="t" r="r" b="b"/>
              <a:pathLst>
                <a:path w="41" h="244" extrusionOk="0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064125" y="4438650"/>
              <a:ext cx="38100" cy="61913"/>
            </a:xfrm>
            <a:custGeom>
              <a:avLst/>
              <a:gdLst/>
              <a:ahLst/>
              <a:cxnLst/>
              <a:rect l="l" t="t" r="r" b="b"/>
              <a:pathLst>
                <a:path w="108" h="173" extrusionOk="0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5108575" y="4438650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5165725" y="4438650"/>
              <a:ext cx="39688" cy="63500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5214938" y="4413250"/>
              <a:ext cx="14287" cy="87313"/>
            </a:xfrm>
            <a:custGeom>
              <a:avLst/>
              <a:gdLst/>
              <a:ahLst/>
              <a:cxnLst/>
              <a:rect l="l" t="t" r="r" b="b"/>
              <a:pathLst>
                <a:path w="41" h="244" extrusionOk="0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5240338" y="4414838"/>
              <a:ext cx="49212" cy="87312"/>
            </a:xfrm>
            <a:custGeom>
              <a:avLst/>
              <a:gdLst/>
              <a:ahLst/>
              <a:cxnLst/>
              <a:rect l="l" t="t" r="r" b="b"/>
              <a:pathLst>
                <a:path w="138" h="242" extrusionOk="0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5300663" y="4438650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4762500" y="4522788"/>
              <a:ext cx="46038" cy="84137"/>
            </a:xfrm>
            <a:custGeom>
              <a:avLst/>
              <a:gdLst/>
              <a:ahLst/>
              <a:cxnLst/>
              <a:rect l="l" t="t" r="r" b="b"/>
              <a:pathLst>
                <a:path w="130" h="234" extrusionOk="0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4808538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4865688" y="4543425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4919663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4976813" y="4543425"/>
              <a:ext cx="74612" cy="63500"/>
            </a:xfrm>
            <a:custGeom>
              <a:avLst/>
              <a:gdLst/>
              <a:ahLst/>
              <a:cxnLst/>
              <a:rect l="l" t="t" r="r" b="b"/>
              <a:pathLst>
                <a:path w="208" h="176" extrusionOk="0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5062538" y="4543425"/>
              <a:ext cx="46037" cy="65088"/>
            </a:xfrm>
            <a:custGeom>
              <a:avLst/>
              <a:gdLst/>
              <a:ahLst/>
              <a:cxnLst/>
              <a:rect l="l" t="t" r="r" b="b"/>
              <a:pathLst>
                <a:path w="129" h="179" extrusionOk="0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5118100" y="4543425"/>
              <a:ext cx="28575" cy="63500"/>
            </a:xfrm>
            <a:custGeom>
              <a:avLst/>
              <a:gdLst/>
              <a:ahLst/>
              <a:cxnLst/>
              <a:rect l="l" t="t" r="r" b="b"/>
              <a:pathLst>
                <a:path w="80" h="176" extrusionOk="0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5157788" y="4519613"/>
              <a:ext cx="14287" cy="88900"/>
            </a:xfrm>
            <a:custGeom>
              <a:avLst/>
              <a:gdLst/>
              <a:ahLst/>
              <a:cxnLst/>
              <a:rect l="l" t="t" r="r" b="b"/>
              <a:pathLst>
                <a:path w="41" h="245" extrusionOk="0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5183188" y="4545013"/>
              <a:ext cx="39687" cy="63500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5227638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5286375" y="4543425"/>
              <a:ext cx="46038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5340350" y="4543425"/>
              <a:ext cx="46038" cy="6350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4759325" y="4622800"/>
              <a:ext cx="49213" cy="92075"/>
            </a:xfrm>
            <a:custGeom>
              <a:avLst/>
              <a:gdLst/>
              <a:ahLst/>
              <a:cxnLst/>
              <a:rect l="l" t="t" r="r" b="b"/>
              <a:pathLst>
                <a:path w="136" h="256" extrusionOk="0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4818063" y="4649788"/>
              <a:ext cx="47625" cy="65087"/>
            </a:xfrm>
            <a:custGeom>
              <a:avLst/>
              <a:gdLst/>
              <a:ahLst/>
              <a:cxnLst/>
              <a:rect l="l" t="t" r="r" b="b"/>
              <a:pathLst>
                <a:path w="131" h="179" extrusionOk="0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4903788" y="4622800"/>
              <a:ext cx="14287" cy="90488"/>
            </a:xfrm>
            <a:custGeom>
              <a:avLst/>
              <a:gdLst/>
              <a:ahLst/>
              <a:cxnLst/>
              <a:rect l="l" t="t" r="r" b="b"/>
              <a:pathLst>
                <a:path w="38" h="253" extrusionOk="0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4927600" y="464978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5011738" y="4627563"/>
              <a:ext cx="46037" cy="87312"/>
            </a:xfrm>
            <a:custGeom>
              <a:avLst/>
              <a:gdLst/>
              <a:ahLst/>
              <a:cxnLst/>
              <a:rect l="l" t="t" r="r" b="b"/>
              <a:pathLst>
                <a:path w="128" h="242" extrusionOk="0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5065713" y="4649788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5124450" y="4622800"/>
              <a:ext cx="14288" cy="90488"/>
            </a:xfrm>
            <a:custGeom>
              <a:avLst/>
              <a:gdLst/>
              <a:ahLst/>
              <a:cxnLst/>
              <a:rect l="l" t="t" r="r" b="b"/>
              <a:pathLst>
                <a:path w="39" h="253" extrusionOk="0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5151438" y="4651375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6" h="176" extrusionOk="0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5207000" y="4622800"/>
              <a:ext cx="49213" cy="92075"/>
            </a:xfrm>
            <a:custGeom>
              <a:avLst/>
              <a:gdLst/>
              <a:ahLst/>
              <a:cxnLst/>
              <a:rect l="l" t="t" r="r" b="b"/>
              <a:pathLst>
                <a:path w="136" h="256" extrusionOk="0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5830888" y="4679950"/>
              <a:ext cx="784225" cy="4763"/>
            </a:xfrm>
            <a:custGeom>
              <a:avLst/>
              <a:gdLst/>
              <a:ahLst/>
              <a:cxnLst/>
              <a:rect l="l" t="t" r="r" b="b"/>
              <a:pathLst>
                <a:path w="2177" h="12" extrusionOk="0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5829300" y="4448175"/>
              <a:ext cx="538163" cy="112713"/>
            </a:xfrm>
            <a:custGeom>
              <a:avLst/>
              <a:gdLst/>
              <a:ahLst/>
              <a:cxnLst/>
              <a:rect l="l" t="t" r="r" b="b"/>
              <a:pathLst>
                <a:path w="1497" h="311" extrusionOk="0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5834063" y="4564063"/>
              <a:ext cx="781050" cy="85725"/>
            </a:xfrm>
            <a:custGeom>
              <a:avLst/>
              <a:gdLst/>
              <a:ahLst/>
              <a:cxnLst/>
              <a:rect l="l" t="t" r="r" b="b"/>
              <a:pathLst>
                <a:path w="2169" h="237" extrusionOk="0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5468938" y="4752975"/>
              <a:ext cx="19050" cy="33338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5492750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5507038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4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5514975" y="4751388"/>
              <a:ext cx="17463" cy="33337"/>
            </a:xfrm>
            <a:custGeom>
              <a:avLst/>
              <a:gdLst/>
              <a:ahLst/>
              <a:cxnLst/>
              <a:rect l="l" t="t" r="r" b="b"/>
              <a:pathLst>
                <a:path w="49" h="91" extrusionOk="0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5535613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5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5545138" y="4752975"/>
              <a:ext cx="17462" cy="31750"/>
            </a:xfrm>
            <a:custGeom>
              <a:avLst/>
              <a:gdLst/>
              <a:ahLst/>
              <a:cxnLst/>
              <a:rect l="l" t="t" r="r" b="b"/>
              <a:pathLst>
                <a:path w="49" h="86" extrusionOk="0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5564188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5594350" y="4752975"/>
              <a:ext cx="17463" cy="31750"/>
            </a:xfrm>
            <a:custGeom>
              <a:avLst/>
              <a:gdLst/>
              <a:ahLst/>
              <a:cxnLst/>
              <a:rect l="l" t="t" r="r" b="b"/>
              <a:pathLst>
                <a:path w="49" h="89" extrusionOk="0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5614988" y="4752975"/>
              <a:ext cx="14287" cy="31750"/>
            </a:xfrm>
            <a:custGeom>
              <a:avLst/>
              <a:gdLst/>
              <a:ahLst/>
              <a:cxnLst/>
              <a:rect l="l" t="t" r="r" b="b"/>
              <a:pathLst>
                <a:path w="38" h="86" extrusionOk="0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5629275" y="4751388"/>
              <a:ext cx="19050" cy="33337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5653088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4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5661025" y="4752975"/>
              <a:ext cx="20638" cy="33338"/>
            </a:xfrm>
            <a:custGeom>
              <a:avLst/>
              <a:gdLst/>
              <a:ahLst/>
              <a:cxnLst/>
              <a:rect l="l" t="t" r="r" b="b"/>
              <a:pathLst>
                <a:path w="57" h="91" extrusionOk="0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5683250" y="4752975"/>
              <a:ext cx="19050" cy="31750"/>
            </a:xfrm>
            <a:custGeom>
              <a:avLst/>
              <a:gdLst/>
              <a:ahLst/>
              <a:cxnLst/>
              <a:rect l="l" t="t" r="r" b="b"/>
              <a:pathLst>
                <a:path w="51" h="86" extrusionOk="0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5703888" y="4754563"/>
              <a:ext cx="22225" cy="31750"/>
            </a:xfrm>
            <a:custGeom>
              <a:avLst/>
              <a:gdLst/>
              <a:ahLst/>
              <a:cxnLst/>
              <a:rect l="l" t="t" r="r" b="b"/>
              <a:pathLst>
                <a:path w="60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5726113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5748338" y="4752975"/>
              <a:ext cx="15875" cy="31750"/>
            </a:xfrm>
            <a:custGeom>
              <a:avLst/>
              <a:gdLst/>
              <a:ahLst/>
              <a:cxnLst/>
              <a:rect l="l" t="t" r="r" b="b"/>
              <a:pathLst>
                <a:path w="43" h="89" extrusionOk="0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5762625" y="4754563"/>
              <a:ext cx="20638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5784850" y="4752975"/>
              <a:ext cx="17463" cy="31750"/>
            </a:xfrm>
            <a:custGeom>
              <a:avLst/>
              <a:gdLst/>
              <a:ahLst/>
              <a:cxnLst/>
              <a:rect l="l" t="t" r="r" b="b"/>
              <a:pathLst>
                <a:path w="49" h="89" extrusionOk="0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5802313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834063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846763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867400" y="4751388"/>
              <a:ext cx="14288" cy="33337"/>
            </a:xfrm>
            <a:custGeom>
              <a:avLst/>
              <a:gdLst/>
              <a:ahLst/>
              <a:cxnLst/>
              <a:rect l="l" t="t" r="r" b="b"/>
              <a:pathLst>
                <a:path w="41" h="91" extrusionOk="0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464175" y="4418013"/>
              <a:ext cx="346075" cy="271462"/>
            </a:xfrm>
            <a:custGeom>
              <a:avLst/>
              <a:gdLst/>
              <a:ahLst/>
              <a:cxnLst/>
              <a:rect l="l" t="t" r="r" b="b"/>
              <a:pathLst>
                <a:path w="962" h="753" extrusionOk="0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645150" y="4591050"/>
              <a:ext cx="14288" cy="23813"/>
            </a:xfrm>
            <a:custGeom>
              <a:avLst/>
              <a:gdLst/>
              <a:ahLst/>
              <a:cxnLst/>
              <a:rect l="l" t="t" r="r" b="b"/>
              <a:pathLst>
                <a:path w="41" h="65" extrusionOk="0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605463" y="4437063"/>
              <a:ext cx="79375" cy="107950"/>
            </a:xfrm>
            <a:custGeom>
              <a:avLst/>
              <a:gdLst/>
              <a:ahLst/>
              <a:cxnLst/>
              <a:rect l="l" t="t" r="r" b="b"/>
              <a:pathLst>
                <a:path w="221" h="298" extrusionOk="0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5621338" y="4533900"/>
              <a:ext cx="46037" cy="57150"/>
            </a:xfrm>
            <a:custGeom>
              <a:avLst/>
              <a:gdLst/>
              <a:ahLst/>
              <a:cxnLst/>
              <a:rect l="l" t="t" r="r" b="b"/>
              <a:pathLst>
                <a:path w="128" h="160" extrusionOk="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5581650" y="4438650"/>
              <a:ext cx="47625" cy="46038"/>
            </a:xfrm>
            <a:custGeom>
              <a:avLst/>
              <a:gdLst/>
              <a:ahLst/>
              <a:cxnLst/>
              <a:rect l="l" t="t" r="r" b="b"/>
              <a:pathLst>
                <a:path w="133" h="128" extrusionOk="0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5634038" y="4576763"/>
              <a:ext cx="7937" cy="65087"/>
            </a:xfrm>
            <a:custGeom>
              <a:avLst/>
              <a:gdLst/>
              <a:ahLst/>
              <a:cxnLst/>
              <a:rect l="l" t="t" r="r" b="b"/>
              <a:pathLst>
                <a:path w="22" h="181" extrusionOk="0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5632450" y="45053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30" h="160" extrusionOk="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5624513" y="4395788"/>
              <a:ext cx="30162" cy="90487"/>
            </a:xfrm>
            <a:custGeom>
              <a:avLst/>
              <a:gdLst/>
              <a:ahLst/>
              <a:cxnLst/>
              <a:rect l="l" t="t" r="r" b="b"/>
              <a:pathLst>
                <a:path w="83" h="250" extrusionOk="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5899150" y="4718050"/>
              <a:ext cx="53975" cy="69850"/>
            </a:xfrm>
            <a:custGeom>
              <a:avLst/>
              <a:gdLst/>
              <a:ahLst/>
              <a:cxnLst/>
              <a:rect l="l" t="t" r="r" b="b"/>
              <a:pathLst>
                <a:path w="150" h="192" extrusionOk="0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5957888" y="4735513"/>
              <a:ext cx="61912" cy="52387"/>
            </a:xfrm>
            <a:custGeom>
              <a:avLst/>
              <a:gdLst/>
              <a:ahLst/>
              <a:cxnLst/>
              <a:rect l="l" t="t" r="r" b="b"/>
              <a:pathLst>
                <a:path w="173" h="144" extrusionOk="0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6026150" y="4735513"/>
              <a:ext cx="38100" cy="52387"/>
            </a:xfrm>
            <a:custGeom>
              <a:avLst/>
              <a:gdLst/>
              <a:ahLst/>
              <a:cxnLst/>
              <a:rect l="l" t="t" r="r" b="b"/>
              <a:pathLst>
                <a:path w="107" h="147" extrusionOk="0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6072188" y="4735513"/>
              <a:ext cx="26987" cy="52387"/>
            </a:xfrm>
            <a:custGeom>
              <a:avLst/>
              <a:gdLst/>
              <a:ahLst/>
              <a:cxnLst/>
              <a:rect l="l" t="t" r="r" b="b"/>
              <a:pathLst>
                <a:path w="75" h="144" extrusionOk="0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6107113" y="4713288"/>
              <a:ext cx="14287" cy="74612"/>
            </a:xfrm>
            <a:custGeom>
              <a:avLst/>
              <a:gdLst/>
              <a:ahLst/>
              <a:cxnLst/>
              <a:rect l="l" t="t" r="r" b="b"/>
              <a:pathLst>
                <a:path w="38" h="208" extrusionOk="0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6126163" y="4735513"/>
              <a:ext cx="33337" cy="52387"/>
            </a:xfrm>
            <a:custGeom>
              <a:avLst/>
              <a:gdLst/>
              <a:ahLst/>
              <a:cxnLst/>
              <a:rect l="l" t="t" r="r" b="b"/>
              <a:pathLst>
                <a:path w="94" h="147" extrusionOk="0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6164263" y="4735513"/>
              <a:ext cx="38100" cy="53975"/>
            </a:xfrm>
            <a:custGeom>
              <a:avLst/>
              <a:gdLst/>
              <a:ahLst/>
              <a:cxnLst/>
              <a:rect l="l" t="t" r="r" b="b"/>
              <a:pathLst>
                <a:path w="107" h="149" extrusionOk="0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6208713" y="4735513"/>
              <a:ext cx="33337" cy="52387"/>
            </a:xfrm>
            <a:custGeom>
              <a:avLst/>
              <a:gdLst/>
              <a:ahLst/>
              <a:cxnLst/>
              <a:rect l="l" t="t" r="r" b="b"/>
              <a:pathLst>
                <a:path w="91" h="146" extrusionOk="0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6037263" y="471170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54" h="52" extrusionOk="0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2933700" y="4378325"/>
              <a:ext cx="485775" cy="423863"/>
            </a:xfrm>
            <a:custGeom>
              <a:avLst/>
              <a:gdLst/>
              <a:ahLst/>
              <a:cxnLst/>
              <a:rect l="l" t="t" r="r" b="b"/>
              <a:pathLst>
                <a:path w="1351" h="1177" extrusionOk="0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3455988" y="4386263"/>
              <a:ext cx="449262" cy="411162"/>
            </a:xfrm>
            <a:custGeom>
              <a:avLst/>
              <a:gdLst/>
              <a:ahLst/>
              <a:cxnLst/>
              <a:rect l="l" t="t" r="r" b="b"/>
              <a:pathLst>
                <a:path w="1248" h="1140" extrusionOk="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933825" y="4378325"/>
              <a:ext cx="396875" cy="423863"/>
            </a:xfrm>
            <a:custGeom>
              <a:avLst/>
              <a:gdLst/>
              <a:ahLst/>
              <a:cxnLst/>
              <a:rect l="l" t="t" r="r" b="b"/>
              <a:pathLst>
                <a:path w="1102" h="1176" extrusionOk="0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4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AF758-A54C-4B88-8F02-10532DF15425}" type="datetime1">
              <a:rPr lang="es-ES" altLang="en-US"/>
              <a:pPr>
                <a:defRPr/>
              </a:pPr>
              <a:t>2/3/22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Departamento Jurídico FONADIS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F792D-9547-4541-9660-B47817B3C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281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ImagePlaceholder">
  <p:cSld name="10_ImagePlacehol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8"/>
          <p:cNvPicPr preferRelativeResize="0"/>
          <p:nvPr/>
        </p:nvPicPr>
        <p:blipFill rotWithShape="1">
          <a:blip r:embed="rId3">
            <a:alphaModFix amt="21000"/>
          </a:blip>
          <a:srcRect/>
          <a:stretch/>
        </p:blipFill>
        <p:spPr>
          <a:xfrm>
            <a:off x="5778360" y="-689610"/>
            <a:ext cx="5734001" cy="748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"/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3611" y="0"/>
            <a:ext cx="121883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04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04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8" name="Google Shape;578;p8"/>
          <p:cNvCxnSpPr/>
          <p:nvPr/>
        </p:nvCxnSpPr>
        <p:spPr>
          <a:xfrm>
            <a:off x="838200" y="6117535"/>
            <a:ext cx="1051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8"/>
          <p:cNvSpPr txBox="1"/>
          <p:nvPr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#UniversalHealth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0" name="Google Shape;580;p8"/>
          <p:cNvGrpSpPr/>
          <p:nvPr/>
        </p:nvGrpSpPr>
        <p:grpSpPr>
          <a:xfrm>
            <a:off x="847085" y="6277551"/>
            <a:ext cx="3681413" cy="423863"/>
            <a:chOff x="2933700" y="4378325"/>
            <a:chExt cx="3681413" cy="423863"/>
          </a:xfrm>
        </p:grpSpPr>
        <p:sp>
          <p:nvSpPr>
            <p:cNvPr id="581" name="Google Shape;581;p8"/>
            <p:cNvSpPr/>
            <p:nvPr/>
          </p:nvSpPr>
          <p:spPr>
            <a:xfrm>
              <a:off x="4398963" y="4395788"/>
              <a:ext cx="336550" cy="336550"/>
            </a:xfrm>
            <a:custGeom>
              <a:avLst/>
              <a:gdLst/>
              <a:ahLst/>
              <a:cxnLst/>
              <a:rect l="l" t="t" r="r" b="b"/>
              <a:pathLst>
                <a:path w="935" h="933" extrusionOk="0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4441825" y="4440238"/>
              <a:ext cx="250825" cy="244475"/>
            </a:xfrm>
            <a:custGeom>
              <a:avLst/>
              <a:gdLst/>
              <a:ahLst/>
              <a:cxnLst/>
              <a:rect l="l" t="t" r="r" b="b"/>
              <a:pathLst>
                <a:path w="697" h="679" extrusionOk="0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4422775" y="45053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4421188" y="4502150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4678363" y="4621213"/>
              <a:ext cx="22225" cy="20637"/>
            </a:xfrm>
            <a:custGeom>
              <a:avLst/>
              <a:gdLst/>
              <a:ahLst/>
              <a:cxnLst/>
              <a:rect l="l" t="t" r="r" b="b"/>
              <a:pathLst>
                <a:path w="62" h="56" extrusionOk="0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4678363" y="4619625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69" h="65" extrusionOk="0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4432300" y="4619625"/>
              <a:ext cx="22225" cy="20638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429125" y="4618038"/>
              <a:ext cx="25400" cy="23812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4689475" y="4498975"/>
              <a:ext cx="22225" cy="20638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687888" y="4498975"/>
              <a:ext cx="25400" cy="22225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4452938" y="46482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9" h="88" extrusionOk="0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4567238" y="4410075"/>
              <a:ext cx="23812" cy="25400"/>
            </a:xfrm>
            <a:custGeom>
              <a:avLst/>
              <a:gdLst/>
              <a:ahLst/>
              <a:cxnLst/>
              <a:rect l="l" t="t" r="r" b="b"/>
              <a:pathLst>
                <a:path w="68" h="72" extrusionOk="0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4600575" y="4414838"/>
              <a:ext cx="19050" cy="28575"/>
            </a:xfrm>
            <a:custGeom>
              <a:avLst/>
              <a:gdLst/>
              <a:ahLst/>
              <a:cxnLst/>
              <a:rect l="l" t="t" r="r" b="b"/>
              <a:pathLst>
                <a:path w="51" h="80" extrusionOk="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4625975" y="4427538"/>
              <a:ext cx="26988" cy="30162"/>
            </a:xfrm>
            <a:custGeom>
              <a:avLst/>
              <a:gdLst/>
              <a:ahLst/>
              <a:cxnLst/>
              <a:rect l="l" t="t" r="r" b="b"/>
              <a:pathLst>
                <a:path w="77" h="83" extrusionOk="0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4651375" y="4443413"/>
              <a:ext cx="26988" cy="26987"/>
            </a:xfrm>
            <a:custGeom>
              <a:avLst/>
              <a:gdLst/>
              <a:ahLst/>
              <a:cxnLst/>
              <a:rect l="l" t="t" r="r" b="b"/>
              <a:pathLst>
                <a:path w="73" h="75" extrusionOk="0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4540250" y="4410075"/>
              <a:ext cx="23813" cy="28575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479925" y="4425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8" h="86" extrusionOk="0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452938" y="4446588"/>
              <a:ext cx="31750" cy="30162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621213" y="4670425"/>
              <a:ext cx="30162" cy="31750"/>
            </a:xfrm>
            <a:custGeom>
              <a:avLst/>
              <a:gdLst/>
              <a:ahLst/>
              <a:cxnLst/>
              <a:rect l="l" t="t" r="r" b="b"/>
              <a:pathLst>
                <a:path w="83" h="88" extrusionOk="0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643438" y="46545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662488" y="4646613"/>
              <a:ext cx="22225" cy="20637"/>
            </a:xfrm>
            <a:custGeom>
              <a:avLst/>
              <a:gdLst/>
              <a:ahLst/>
              <a:cxnLst/>
              <a:rect l="l" t="t" r="r" b="b"/>
              <a:pathLst>
                <a:path w="62" h="56" extrusionOk="0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665663" y="4465638"/>
              <a:ext cx="31750" cy="30162"/>
            </a:xfrm>
            <a:custGeom>
              <a:avLst/>
              <a:gdLst/>
              <a:ahLst/>
              <a:cxnLst/>
              <a:rect l="l" t="t" r="r" b="b"/>
              <a:pathLst>
                <a:path w="86" h="83" extrusionOk="0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4475163" y="4665663"/>
              <a:ext cx="33337" cy="33337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508500" y="4678363"/>
              <a:ext cx="20638" cy="26987"/>
            </a:xfrm>
            <a:custGeom>
              <a:avLst/>
              <a:gdLst/>
              <a:ahLst/>
              <a:cxnLst/>
              <a:rect l="l" t="t" r="r" b="b"/>
              <a:pathLst>
                <a:path w="59" h="75" extrusionOk="0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527550" y="4687888"/>
              <a:ext cx="11113" cy="25400"/>
            </a:xfrm>
            <a:custGeom>
              <a:avLst/>
              <a:gdLst/>
              <a:ahLst/>
              <a:cxnLst/>
              <a:rect l="l" t="t" r="r" b="b"/>
              <a:pathLst>
                <a:path w="33" h="69" extrusionOk="0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4565650" y="4689475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4595813" y="4684713"/>
              <a:ext cx="26987" cy="26987"/>
            </a:xfrm>
            <a:custGeom>
              <a:avLst/>
              <a:gdLst/>
              <a:ahLst/>
              <a:cxnLst/>
              <a:rect l="l" t="t" r="r" b="b"/>
              <a:pathLst>
                <a:path w="73" h="75" extrusionOk="0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4432300" y="4470400"/>
              <a:ext cx="23813" cy="28575"/>
            </a:xfrm>
            <a:custGeom>
              <a:avLst/>
              <a:gdLst/>
              <a:ahLst/>
              <a:cxnLst/>
              <a:rect l="l" t="t" r="r" b="b"/>
              <a:pathLst>
                <a:path w="65" h="78" extrusionOk="0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4584700" y="4656138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4557713" y="4581525"/>
              <a:ext cx="6350" cy="47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4575175" y="4537075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44" h="17" extrusionOk="0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4591050" y="4537075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30" h="20" extrusionOk="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4603750" y="453866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17" h="9" extrusionOk="0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4579938" y="45434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4603750" y="45418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4602163" y="4545013"/>
              <a:ext cx="3175" cy="476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4605338" y="4545013"/>
              <a:ext cx="3175" cy="476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4610100" y="4546600"/>
              <a:ext cx="1588" cy="6350"/>
            </a:xfrm>
            <a:custGeom>
              <a:avLst/>
              <a:gdLst/>
              <a:ahLst/>
              <a:cxnLst/>
              <a:rect l="l" t="t" r="r" b="b"/>
              <a:pathLst>
                <a:path w="6" h="17" extrusionOk="0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4483100" y="4456113"/>
              <a:ext cx="171450" cy="211137"/>
            </a:xfrm>
            <a:custGeom>
              <a:avLst/>
              <a:gdLst/>
              <a:ahLst/>
              <a:cxnLst/>
              <a:rect l="l" t="t" r="r" b="b"/>
              <a:pathLst>
                <a:path w="475" h="586" extrusionOk="0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4699000" y="4532313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39" h="46" extrusionOk="0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4702175" y="455453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43" h="46" extrusionOk="0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4699000" y="4578350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41" h="46" extrusionOk="0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4692650" y="4600575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4419600" y="454025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4418013" y="4567238"/>
              <a:ext cx="14287" cy="15875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4424363" y="4589463"/>
              <a:ext cx="11112" cy="15875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4759325" y="4416425"/>
              <a:ext cx="61913" cy="85725"/>
            </a:xfrm>
            <a:custGeom>
              <a:avLst/>
              <a:gdLst/>
              <a:ahLst/>
              <a:cxnLst/>
              <a:rect l="l" t="t" r="r" b="b"/>
              <a:pathLst>
                <a:path w="171" h="240" extrusionOk="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4832350" y="4438650"/>
              <a:ext cx="28575" cy="63500"/>
            </a:xfrm>
            <a:custGeom>
              <a:avLst/>
              <a:gdLst/>
              <a:ahLst/>
              <a:cxnLst/>
              <a:rect l="l" t="t" r="r" b="b"/>
              <a:pathLst>
                <a:path w="80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4868863" y="4438650"/>
              <a:ext cx="49212" cy="90488"/>
            </a:xfrm>
            <a:custGeom>
              <a:avLst/>
              <a:gdLst/>
              <a:ahLst/>
              <a:cxnLst/>
              <a:rect l="l" t="t" r="r" b="b"/>
              <a:pathLst>
                <a:path w="136" h="250" extrusionOk="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4926013" y="4438650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983163" y="4438650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5040313" y="4413250"/>
              <a:ext cx="14287" cy="87313"/>
            </a:xfrm>
            <a:custGeom>
              <a:avLst/>
              <a:gdLst/>
              <a:ahLst/>
              <a:cxnLst/>
              <a:rect l="l" t="t" r="r" b="b"/>
              <a:pathLst>
                <a:path w="41" h="244" extrusionOk="0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5064125" y="4438650"/>
              <a:ext cx="38100" cy="61913"/>
            </a:xfrm>
            <a:custGeom>
              <a:avLst/>
              <a:gdLst/>
              <a:ahLst/>
              <a:cxnLst/>
              <a:rect l="l" t="t" r="r" b="b"/>
              <a:pathLst>
                <a:path w="108" h="173" extrusionOk="0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5108575" y="4438650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5165725" y="4438650"/>
              <a:ext cx="39688" cy="63500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5214938" y="4413250"/>
              <a:ext cx="14287" cy="87313"/>
            </a:xfrm>
            <a:custGeom>
              <a:avLst/>
              <a:gdLst/>
              <a:ahLst/>
              <a:cxnLst/>
              <a:rect l="l" t="t" r="r" b="b"/>
              <a:pathLst>
                <a:path w="41" h="244" extrusionOk="0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5240338" y="4414838"/>
              <a:ext cx="49212" cy="87312"/>
            </a:xfrm>
            <a:custGeom>
              <a:avLst/>
              <a:gdLst/>
              <a:ahLst/>
              <a:cxnLst/>
              <a:rect l="l" t="t" r="r" b="b"/>
              <a:pathLst>
                <a:path w="138" h="242" extrusionOk="0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5300663" y="4438650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4762500" y="4522788"/>
              <a:ext cx="46038" cy="84137"/>
            </a:xfrm>
            <a:custGeom>
              <a:avLst/>
              <a:gdLst/>
              <a:ahLst/>
              <a:cxnLst/>
              <a:rect l="l" t="t" r="r" b="b"/>
              <a:pathLst>
                <a:path w="130" h="234" extrusionOk="0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4808538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4865688" y="4543425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4919663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4976813" y="4543425"/>
              <a:ext cx="74612" cy="63500"/>
            </a:xfrm>
            <a:custGeom>
              <a:avLst/>
              <a:gdLst/>
              <a:ahLst/>
              <a:cxnLst/>
              <a:rect l="l" t="t" r="r" b="b"/>
              <a:pathLst>
                <a:path w="208" h="176" extrusionOk="0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5062538" y="4543425"/>
              <a:ext cx="46037" cy="65088"/>
            </a:xfrm>
            <a:custGeom>
              <a:avLst/>
              <a:gdLst/>
              <a:ahLst/>
              <a:cxnLst/>
              <a:rect l="l" t="t" r="r" b="b"/>
              <a:pathLst>
                <a:path w="129" h="179" extrusionOk="0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5118100" y="4543425"/>
              <a:ext cx="28575" cy="63500"/>
            </a:xfrm>
            <a:custGeom>
              <a:avLst/>
              <a:gdLst/>
              <a:ahLst/>
              <a:cxnLst/>
              <a:rect l="l" t="t" r="r" b="b"/>
              <a:pathLst>
                <a:path w="80" h="176" extrusionOk="0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5157788" y="4519613"/>
              <a:ext cx="14287" cy="88900"/>
            </a:xfrm>
            <a:custGeom>
              <a:avLst/>
              <a:gdLst/>
              <a:ahLst/>
              <a:cxnLst/>
              <a:rect l="l" t="t" r="r" b="b"/>
              <a:pathLst>
                <a:path w="41" h="245" extrusionOk="0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183188" y="4545013"/>
              <a:ext cx="39687" cy="63500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5227638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5286375" y="4543425"/>
              <a:ext cx="46038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5340350" y="4543425"/>
              <a:ext cx="46038" cy="6350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4759325" y="4622800"/>
              <a:ext cx="49213" cy="92075"/>
            </a:xfrm>
            <a:custGeom>
              <a:avLst/>
              <a:gdLst/>
              <a:ahLst/>
              <a:cxnLst/>
              <a:rect l="l" t="t" r="r" b="b"/>
              <a:pathLst>
                <a:path w="136" h="256" extrusionOk="0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4818063" y="4649788"/>
              <a:ext cx="47625" cy="65087"/>
            </a:xfrm>
            <a:custGeom>
              <a:avLst/>
              <a:gdLst/>
              <a:ahLst/>
              <a:cxnLst/>
              <a:rect l="l" t="t" r="r" b="b"/>
              <a:pathLst>
                <a:path w="131" h="179" extrusionOk="0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4903788" y="4622800"/>
              <a:ext cx="14287" cy="90488"/>
            </a:xfrm>
            <a:custGeom>
              <a:avLst/>
              <a:gdLst/>
              <a:ahLst/>
              <a:cxnLst/>
              <a:rect l="l" t="t" r="r" b="b"/>
              <a:pathLst>
                <a:path w="38" h="253" extrusionOk="0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4927600" y="464978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5011738" y="4627563"/>
              <a:ext cx="46037" cy="87312"/>
            </a:xfrm>
            <a:custGeom>
              <a:avLst/>
              <a:gdLst/>
              <a:ahLst/>
              <a:cxnLst/>
              <a:rect l="l" t="t" r="r" b="b"/>
              <a:pathLst>
                <a:path w="128" h="242" extrusionOk="0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5065713" y="4649788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5124450" y="4622800"/>
              <a:ext cx="14288" cy="90488"/>
            </a:xfrm>
            <a:custGeom>
              <a:avLst/>
              <a:gdLst/>
              <a:ahLst/>
              <a:cxnLst/>
              <a:rect l="l" t="t" r="r" b="b"/>
              <a:pathLst>
                <a:path w="39" h="253" extrusionOk="0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5151438" y="4651375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6" h="176" extrusionOk="0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5207000" y="4622800"/>
              <a:ext cx="49213" cy="92075"/>
            </a:xfrm>
            <a:custGeom>
              <a:avLst/>
              <a:gdLst/>
              <a:ahLst/>
              <a:cxnLst/>
              <a:rect l="l" t="t" r="r" b="b"/>
              <a:pathLst>
                <a:path w="136" h="256" extrusionOk="0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5830888" y="4679950"/>
              <a:ext cx="784225" cy="4763"/>
            </a:xfrm>
            <a:custGeom>
              <a:avLst/>
              <a:gdLst/>
              <a:ahLst/>
              <a:cxnLst/>
              <a:rect l="l" t="t" r="r" b="b"/>
              <a:pathLst>
                <a:path w="2177" h="12" extrusionOk="0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5829300" y="4448175"/>
              <a:ext cx="538163" cy="112713"/>
            </a:xfrm>
            <a:custGeom>
              <a:avLst/>
              <a:gdLst/>
              <a:ahLst/>
              <a:cxnLst/>
              <a:rect l="l" t="t" r="r" b="b"/>
              <a:pathLst>
                <a:path w="1497" h="311" extrusionOk="0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5834063" y="4564063"/>
              <a:ext cx="781050" cy="85725"/>
            </a:xfrm>
            <a:custGeom>
              <a:avLst/>
              <a:gdLst/>
              <a:ahLst/>
              <a:cxnLst/>
              <a:rect l="l" t="t" r="r" b="b"/>
              <a:pathLst>
                <a:path w="2169" h="237" extrusionOk="0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468938" y="4752975"/>
              <a:ext cx="19050" cy="33338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5492750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5507038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4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5514975" y="4751388"/>
              <a:ext cx="17463" cy="33337"/>
            </a:xfrm>
            <a:custGeom>
              <a:avLst/>
              <a:gdLst/>
              <a:ahLst/>
              <a:cxnLst/>
              <a:rect l="l" t="t" r="r" b="b"/>
              <a:pathLst>
                <a:path w="49" h="91" extrusionOk="0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5535613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5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545138" y="4752975"/>
              <a:ext cx="17462" cy="31750"/>
            </a:xfrm>
            <a:custGeom>
              <a:avLst/>
              <a:gdLst/>
              <a:ahLst/>
              <a:cxnLst/>
              <a:rect l="l" t="t" r="r" b="b"/>
              <a:pathLst>
                <a:path w="49" h="86" extrusionOk="0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564188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5594350" y="4752975"/>
              <a:ext cx="17463" cy="31750"/>
            </a:xfrm>
            <a:custGeom>
              <a:avLst/>
              <a:gdLst/>
              <a:ahLst/>
              <a:cxnLst/>
              <a:rect l="l" t="t" r="r" b="b"/>
              <a:pathLst>
                <a:path w="49" h="89" extrusionOk="0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5614988" y="4752975"/>
              <a:ext cx="14287" cy="31750"/>
            </a:xfrm>
            <a:custGeom>
              <a:avLst/>
              <a:gdLst/>
              <a:ahLst/>
              <a:cxnLst/>
              <a:rect l="l" t="t" r="r" b="b"/>
              <a:pathLst>
                <a:path w="38" h="86" extrusionOk="0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5629275" y="4751388"/>
              <a:ext cx="19050" cy="33337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653088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4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5661025" y="4752975"/>
              <a:ext cx="20638" cy="33338"/>
            </a:xfrm>
            <a:custGeom>
              <a:avLst/>
              <a:gdLst/>
              <a:ahLst/>
              <a:cxnLst/>
              <a:rect l="l" t="t" r="r" b="b"/>
              <a:pathLst>
                <a:path w="57" h="91" extrusionOk="0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683250" y="4752975"/>
              <a:ext cx="19050" cy="31750"/>
            </a:xfrm>
            <a:custGeom>
              <a:avLst/>
              <a:gdLst/>
              <a:ahLst/>
              <a:cxnLst/>
              <a:rect l="l" t="t" r="r" b="b"/>
              <a:pathLst>
                <a:path w="51" h="86" extrusionOk="0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5703888" y="4754563"/>
              <a:ext cx="22225" cy="31750"/>
            </a:xfrm>
            <a:custGeom>
              <a:avLst/>
              <a:gdLst/>
              <a:ahLst/>
              <a:cxnLst/>
              <a:rect l="l" t="t" r="r" b="b"/>
              <a:pathLst>
                <a:path w="60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5726113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748338" y="4752975"/>
              <a:ext cx="15875" cy="31750"/>
            </a:xfrm>
            <a:custGeom>
              <a:avLst/>
              <a:gdLst/>
              <a:ahLst/>
              <a:cxnLst/>
              <a:rect l="l" t="t" r="r" b="b"/>
              <a:pathLst>
                <a:path w="43" h="89" extrusionOk="0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762625" y="4754563"/>
              <a:ext cx="20638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784850" y="4752975"/>
              <a:ext cx="17463" cy="31750"/>
            </a:xfrm>
            <a:custGeom>
              <a:avLst/>
              <a:gdLst/>
              <a:ahLst/>
              <a:cxnLst/>
              <a:rect l="l" t="t" r="r" b="b"/>
              <a:pathLst>
                <a:path w="49" h="89" extrusionOk="0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5802313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5834063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5846763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5867400" y="4751388"/>
              <a:ext cx="14288" cy="33337"/>
            </a:xfrm>
            <a:custGeom>
              <a:avLst/>
              <a:gdLst/>
              <a:ahLst/>
              <a:cxnLst/>
              <a:rect l="l" t="t" r="r" b="b"/>
              <a:pathLst>
                <a:path w="41" h="91" extrusionOk="0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5464175" y="4418013"/>
              <a:ext cx="346075" cy="271462"/>
            </a:xfrm>
            <a:custGeom>
              <a:avLst/>
              <a:gdLst/>
              <a:ahLst/>
              <a:cxnLst/>
              <a:rect l="l" t="t" r="r" b="b"/>
              <a:pathLst>
                <a:path w="962" h="753" extrusionOk="0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5645150" y="4591050"/>
              <a:ext cx="14288" cy="23813"/>
            </a:xfrm>
            <a:custGeom>
              <a:avLst/>
              <a:gdLst/>
              <a:ahLst/>
              <a:cxnLst/>
              <a:rect l="l" t="t" r="r" b="b"/>
              <a:pathLst>
                <a:path w="41" h="65" extrusionOk="0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5605463" y="4437063"/>
              <a:ext cx="79375" cy="107950"/>
            </a:xfrm>
            <a:custGeom>
              <a:avLst/>
              <a:gdLst/>
              <a:ahLst/>
              <a:cxnLst/>
              <a:rect l="l" t="t" r="r" b="b"/>
              <a:pathLst>
                <a:path w="221" h="298" extrusionOk="0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5621338" y="4533900"/>
              <a:ext cx="46037" cy="57150"/>
            </a:xfrm>
            <a:custGeom>
              <a:avLst/>
              <a:gdLst/>
              <a:ahLst/>
              <a:cxnLst/>
              <a:rect l="l" t="t" r="r" b="b"/>
              <a:pathLst>
                <a:path w="128" h="160" extrusionOk="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5581650" y="4438650"/>
              <a:ext cx="47625" cy="46038"/>
            </a:xfrm>
            <a:custGeom>
              <a:avLst/>
              <a:gdLst/>
              <a:ahLst/>
              <a:cxnLst/>
              <a:rect l="l" t="t" r="r" b="b"/>
              <a:pathLst>
                <a:path w="133" h="128" extrusionOk="0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5634038" y="4576763"/>
              <a:ext cx="7937" cy="65087"/>
            </a:xfrm>
            <a:custGeom>
              <a:avLst/>
              <a:gdLst/>
              <a:ahLst/>
              <a:cxnLst/>
              <a:rect l="l" t="t" r="r" b="b"/>
              <a:pathLst>
                <a:path w="22" h="181" extrusionOk="0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5632450" y="45053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30" h="160" extrusionOk="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5624513" y="4395788"/>
              <a:ext cx="30162" cy="90487"/>
            </a:xfrm>
            <a:custGeom>
              <a:avLst/>
              <a:gdLst/>
              <a:ahLst/>
              <a:cxnLst/>
              <a:rect l="l" t="t" r="r" b="b"/>
              <a:pathLst>
                <a:path w="83" h="250" extrusionOk="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5899150" y="4718050"/>
              <a:ext cx="53975" cy="69850"/>
            </a:xfrm>
            <a:custGeom>
              <a:avLst/>
              <a:gdLst/>
              <a:ahLst/>
              <a:cxnLst/>
              <a:rect l="l" t="t" r="r" b="b"/>
              <a:pathLst>
                <a:path w="150" h="192" extrusionOk="0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5957888" y="4735513"/>
              <a:ext cx="61912" cy="52387"/>
            </a:xfrm>
            <a:custGeom>
              <a:avLst/>
              <a:gdLst/>
              <a:ahLst/>
              <a:cxnLst/>
              <a:rect l="l" t="t" r="r" b="b"/>
              <a:pathLst>
                <a:path w="173" h="144" extrusionOk="0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6026150" y="4735513"/>
              <a:ext cx="38100" cy="52387"/>
            </a:xfrm>
            <a:custGeom>
              <a:avLst/>
              <a:gdLst/>
              <a:ahLst/>
              <a:cxnLst/>
              <a:rect l="l" t="t" r="r" b="b"/>
              <a:pathLst>
                <a:path w="107" h="147" extrusionOk="0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6072188" y="4735513"/>
              <a:ext cx="26987" cy="52387"/>
            </a:xfrm>
            <a:custGeom>
              <a:avLst/>
              <a:gdLst/>
              <a:ahLst/>
              <a:cxnLst/>
              <a:rect l="l" t="t" r="r" b="b"/>
              <a:pathLst>
                <a:path w="75" h="144" extrusionOk="0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6107113" y="4713288"/>
              <a:ext cx="14287" cy="74612"/>
            </a:xfrm>
            <a:custGeom>
              <a:avLst/>
              <a:gdLst/>
              <a:ahLst/>
              <a:cxnLst/>
              <a:rect l="l" t="t" r="r" b="b"/>
              <a:pathLst>
                <a:path w="38" h="208" extrusionOk="0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6126163" y="4735513"/>
              <a:ext cx="33337" cy="52387"/>
            </a:xfrm>
            <a:custGeom>
              <a:avLst/>
              <a:gdLst/>
              <a:ahLst/>
              <a:cxnLst/>
              <a:rect l="l" t="t" r="r" b="b"/>
              <a:pathLst>
                <a:path w="94" h="147" extrusionOk="0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6164263" y="4735513"/>
              <a:ext cx="38100" cy="53975"/>
            </a:xfrm>
            <a:custGeom>
              <a:avLst/>
              <a:gdLst/>
              <a:ahLst/>
              <a:cxnLst/>
              <a:rect l="l" t="t" r="r" b="b"/>
              <a:pathLst>
                <a:path w="107" h="149" extrusionOk="0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6208713" y="4735513"/>
              <a:ext cx="33337" cy="52387"/>
            </a:xfrm>
            <a:custGeom>
              <a:avLst/>
              <a:gdLst/>
              <a:ahLst/>
              <a:cxnLst/>
              <a:rect l="l" t="t" r="r" b="b"/>
              <a:pathLst>
                <a:path w="91" h="146" extrusionOk="0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6037263" y="471170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54" h="52" extrusionOk="0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2933700" y="4378325"/>
              <a:ext cx="485775" cy="423863"/>
            </a:xfrm>
            <a:custGeom>
              <a:avLst/>
              <a:gdLst/>
              <a:ahLst/>
              <a:cxnLst/>
              <a:rect l="l" t="t" r="r" b="b"/>
              <a:pathLst>
                <a:path w="1351" h="1177" extrusionOk="0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3455988" y="4386263"/>
              <a:ext cx="449262" cy="411162"/>
            </a:xfrm>
            <a:custGeom>
              <a:avLst/>
              <a:gdLst/>
              <a:ahLst/>
              <a:cxnLst/>
              <a:rect l="l" t="t" r="r" b="b"/>
              <a:pathLst>
                <a:path w="1248" h="1140" extrusionOk="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3933825" y="4378325"/>
              <a:ext cx="396875" cy="423863"/>
            </a:xfrm>
            <a:custGeom>
              <a:avLst/>
              <a:gdLst/>
              <a:ahLst/>
              <a:cxnLst/>
              <a:rect l="l" t="t" r="r" b="b"/>
              <a:pathLst>
                <a:path w="1102" h="1176" extrusionOk="0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13675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4155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General Slide">
  <p:cSld name="11_General Slide">
    <p:bg>
      <p:bgPr>
        <a:blipFill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19"/>
          <p:cNvSpPr/>
          <p:nvPr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9ADC"/>
              </a:buClr>
              <a:buSzPts val="4400"/>
              <a:buFont typeface="Arial Black"/>
              <a:buNone/>
              <a:defRPr>
                <a:solidFill>
                  <a:srgbClr val="179AD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0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9" name="Google Shape;1789;p19"/>
          <p:cNvSpPr txBox="1"/>
          <p:nvPr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#UniversalHealth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0" name="Google Shape;1790;p19"/>
          <p:cNvCxnSpPr/>
          <p:nvPr/>
        </p:nvCxnSpPr>
        <p:spPr>
          <a:xfrm rot="10800000">
            <a:off x="10614613" y="6301945"/>
            <a:ext cx="0" cy="30777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91" name="Google Shape;1791;p19"/>
          <p:cNvSpPr txBox="1">
            <a:spLocks noGrp="1"/>
          </p:cNvSpPr>
          <p:nvPr>
            <p:ph type="sldNum" idx="12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2" name="Google Shape;1792;p19"/>
          <p:cNvSpPr>
            <a:spLocks noGrp="1"/>
          </p:cNvSpPr>
          <p:nvPr>
            <p:ph type="pic" idx="2"/>
          </p:nvPr>
        </p:nvSpPr>
        <p:spPr>
          <a:xfrm>
            <a:off x="6295292" y="1875811"/>
            <a:ext cx="5058508" cy="39979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793" name="Google Shape;1793;p19"/>
          <p:cNvGrpSpPr/>
          <p:nvPr/>
        </p:nvGrpSpPr>
        <p:grpSpPr>
          <a:xfrm>
            <a:off x="847085" y="6277551"/>
            <a:ext cx="3681413" cy="423863"/>
            <a:chOff x="2933700" y="4378325"/>
            <a:chExt cx="3681413" cy="423863"/>
          </a:xfrm>
        </p:grpSpPr>
        <p:sp>
          <p:nvSpPr>
            <p:cNvPr id="1794" name="Google Shape;1794;p19"/>
            <p:cNvSpPr/>
            <p:nvPr/>
          </p:nvSpPr>
          <p:spPr>
            <a:xfrm>
              <a:off x="4398963" y="4395788"/>
              <a:ext cx="336550" cy="336550"/>
            </a:xfrm>
            <a:custGeom>
              <a:avLst/>
              <a:gdLst/>
              <a:ahLst/>
              <a:cxnLst/>
              <a:rect l="l" t="t" r="r" b="b"/>
              <a:pathLst>
                <a:path w="935" h="933" extrusionOk="0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9"/>
            <p:cNvSpPr/>
            <p:nvPr/>
          </p:nvSpPr>
          <p:spPr>
            <a:xfrm>
              <a:off x="4441825" y="4440238"/>
              <a:ext cx="250825" cy="244475"/>
            </a:xfrm>
            <a:custGeom>
              <a:avLst/>
              <a:gdLst/>
              <a:ahLst/>
              <a:cxnLst/>
              <a:rect l="l" t="t" r="r" b="b"/>
              <a:pathLst>
                <a:path w="697" h="679" extrusionOk="0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9"/>
            <p:cNvSpPr/>
            <p:nvPr/>
          </p:nvSpPr>
          <p:spPr>
            <a:xfrm>
              <a:off x="4422775" y="45053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9"/>
            <p:cNvSpPr/>
            <p:nvPr/>
          </p:nvSpPr>
          <p:spPr>
            <a:xfrm>
              <a:off x="4421188" y="4502150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9"/>
            <p:cNvSpPr/>
            <p:nvPr/>
          </p:nvSpPr>
          <p:spPr>
            <a:xfrm>
              <a:off x="4678363" y="4621213"/>
              <a:ext cx="22225" cy="20637"/>
            </a:xfrm>
            <a:custGeom>
              <a:avLst/>
              <a:gdLst/>
              <a:ahLst/>
              <a:cxnLst/>
              <a:rect l="l" t="t" r="r" b="b"/>
              <a:pathLst>
                <a:path w="62" h="56" extrusionOk="0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9"/>
            <p:cNvSpPr/>
            <p:nvPr/>
          </p:nvSpPr>
          <p:spPr>
            <a:xfrm>
              <a:off x="4678363" y="4619625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69" h="65" extrusionOk="0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9"/>
            <p:cNvSpPr/>
            <p:nvPr/>
          </p:nvSpPr>
          <p:spPr>
            <a:xfrm>
              <a:off x="4432300" y="4619625"/>
              <a:ext cx="22225" cy="20638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9"/>
            <p:cNvSpPr/>
            <p:nvPr/>
          </p:nvSpPr>
          <p:spPr>
            <a:xfrm>
              <a:off x="4429125" y="4618038"/>
              <a:ext cx="25400" cy="23812"/>
            </a:xfrm>
            <a:custGeom>
              <a:avLst/>
              <a:gdLst/>
              <a:ahLst/>
              <a:cxnLst/>
              <a:rect l="l" t="t" r="r" b="b"/>
              <a:pathLst>
                <a:path w="70" h="65" extrusionOk="0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9"/>
            <p:cNvSpPr/>
            <p:nvPr/>
          </p:nvSpPr>
          <p:spPr>
            <a:xfrm>
              <a:off x="4689475" y="4498975"/>
              <a:ext cx="22225" cy="20638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9"/>
            <p:cNvSpPr/>
            <p:nvPr/>
          </p:nvSpPr>
          <p:spPr>
            <a:xfrm>
              <a:off x="4687888" y="4498975"/>
              <a:ext cx="25400" cy="22225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9"/>
            <p:cNvSpPr/>
            <p:nvPr/>
          </p:nvSpPr>
          <p:spPr>
            <a:xfrm>
              <a:off x="4452938" y="46482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9" h="88" extrusionOk="0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9"/>
            <p:cNvSpPr/>
            <p:nvPr/>
          </p:nvSpPr>
          <p:spPr>
            <a:xfrm>
              <a:off x="4567238" y="4410075"/>
              <a:ext cx="23812" cy="25400"/>
            </a:xfrm>
            <a:custGeom>
              <a:avLst/>
              <a:gdLst/>
              <a:ahLst/>
              <a:cxnLst/>
              <a:rect l="l" t="t" r="r" b="b"/>
              <a:pathLst>
                <a:path w="68" h="72" extrusionOk="0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9"/>
            <p:cNvSpPr/>
            <p:nvPr/>
          </p:nvSpPr>
          <p:spPr>
            <a:xfrm>
              <a:off x="4600575" y="4414838"/>
              <a:ext cx="19050" cy="28575"/>
            </a:xfrm>
            <a:custGeom>
              <a:avLst/>
              <a:gdLst/>
              <a:ahLst/>
              <a:cxnLst/>
              <a:rect l="l" t="t" r="r" b="b"/>
              <a:pathLst>
                <a:path w="51" h="80" extrusionOk="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9"/>
            <p:cNvSpPr/>
            <p:nvPr/>
          </p:nvSpPr>
          <p:spPr>
            <a:xfrm>
              <a:off x="4625975" y="4427538"/>
              <a:ext cx="26988" cy="30162"/>
            </a:xfrm>
            <a:custGeom>
              <a:avLst/>
              <a:gdLst/>
              <a:ahLst/>
              <a:cxnLst/>
              <a:rect l="l" t="t" r="r" b="b"/>
              <a:pathLst>
                <a:path w="77" h="83" extrusionOk="0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9"/>
            <p:cNvSpPr/>
            <p:nvPr/>
          </p:nvSpPr>
          <p:spPr>
            <a:xfrm>
              <a:off x="4651375" y="4443413"/>
              <a:ext cx="26988" cy="26987"/>
            </a:xfrm>
            <a:custGeom>
              <a:avLst/>
              <a:gdLst/>
              <a:ahLst/>
              <a:cxnLst/>
              <a:rect l="l" t="t" r="r" b="b"/>
              <a:pathLst>
                <a:path w="73" h="75" extrusionOk="0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9"/>
            <p:cNvSpPr/>
            <p:nvPr/>
          </p:nvSpPr>
          <p:spPr>
            <a:xfrm>
              <a:off x="4540250" y="4410075"/>
              <a:ext cx="23813" cy="28575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9"/>
            <p:cNvSpPr/>
            <p:nvPr/>
          </p:nvSpPr>
          <p:spPr>
            <a:xfrm>
              <a:off x="4479925" y="4425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8" h="86" extrusionOk="0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9"/>
            <p:cNvSpPr/>
            <p:nvPr/>
          </p:nvSpPr>
          <p:spPr>
            <a:xfrm>
              <a:off x="4452938" y="4446588"/>
              <a:ext cx="31750" cy="30162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9"/>
            <p:cNvSpPr/>
            <p:nvPr/>
          </p:nvSpPr>
          <p:spPr>
            <a:xfrm>
              <a:off x="4621213" y="4670425"/>
              <a:ext cx="30162" cy="31750"/>
            </a:xfrm>
            <a:custGeom>
              <a:avLst/>
              <a:gdLst/>
              <a:ahLst/>
              <a:cxnLst/>
              <a:rect l="l" t="t" r="r" b="b"/>
              <a:pathLst>
                <a:path w="83" h="88" extrusionOk="0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9"/>
            <p:cNvSpPr/>
            <p:nvPr/>
          </p:nvSpPr>
          <p:spPr>
            <a:xfrm>
              <a:off x="4643438" y="46545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9"/>
            <p:cNvSpPr/>
            <p:nvPr/>
          </p:nvSpPr>
          <p:spPr>
            <a:xfrm>
              <a:off x="4662488" y="4646613"/>
              <a:ext cx="22225" cy="20637"/>
            </a:xfrm>
            <a:custGeom>
              <a:avLst/>
              <a:gdLst/>
              <a:ahLst/>
              <a:cxnLst/>
              <a:rect l="l" t="t" r="r" b="b"/>
              <a:pathLst>
                <a:path w="62" h="56" extrusionOk="0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9"/>
            <p:cNvSpPr/>
            <p:nvPr/>
          </p:nvSpPr>
          <p:spPr>
            <a:xfrm>
              <a:off x="4665663" y="4465638"/>
              <a:ext cx="31750" cy="30162"/>
            </a:xfrm>
            <a:custGeom>
              <a:avLst/>
              <a:gdLst/>
              <a:ahLst/>
              <a:cxnLst/>
              <a:rect l="l" t="t" r="r" b="b"/>
              <a:pathLst>
                <a:path w="86" h="83" extrusionOk="0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9"/>
            <p:cNvSpPr/>
            <p:nvPr/>
          </p:nvSpPr>
          <p:spPr>
            <a:xfrm>
              <a:off x="4475163" y="4665663"/>
              <a:ext cx="33337" cy="33337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9"/>
            <p:cNvSpPr/>
            <p:nvPr/>
          </p:nvSpPr>
          <p:spPr>
            <a:xfrm>
              <a:off x="4508500" y="4678363"/>
              <a:ext cx="20638" cy="26987"/>
            </a:xfrm>
            <a:custGeom>
              <a:avLst/>
              <a:gdLst/>
              <a:ahLst/>
              <a:cxnLst/>
              <a:rect l="l" t="t" r="r" b="b"/>
              <a:pathLst>
                <a:path w="59" h="75" extrusionOk="0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9"/>
            <p:cNvSpPr/>
            <p:nvPr/>
          </p:nvSpPr>
          <p:spPr>
            <a:xfrm>
              <a:off x="4527550" y="4687888"/>
              <a:ext cx="11113" cy="25400"/>
            </a:xfrm>
            <a:custGeom>
              <a:avLst/>
              <a:gdLst/>
              <a:ahLst/>
              <a:cxnLst/>
              <a:rect l="l" t="t" r="r" b="b"/>
              <a:pathLst>
                <a:path w="33" h="69" extrusionOk="0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19"/>
            <p:cNvSpPr/>
            <p:nvPr/>
          </p:nvSpPr>
          <p:spPr>
            <a:xfrm>
              <a:off x="4565650" y="4689475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19"/>
            <p:cNvSpPr/>
            <p:nvPr/>
          </p:nvSpPr>
          <p:spPr>
            <a:xfrm>
              <a:off x="4595813" y="4684713"/>
              <a:ext cx="26987" cy="26987"/>
            </a:xfrm>
            <a:custGeom>
              <a:avLst/>
              <a:gdLst/>
              <a:ahLst/>
              <a:cxnLst/>
              <a:rect l="l" t="t" r="r" b="b"/>
              <a:pathLst>
                <a:path w="73" h="75" extrusionOk="0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9"/>
            <p:cNvSpPr/>
            <p:nvPr/>
          </p:nvSpPr>
          <p:spPr>
            <a:xfrm>
              <a:off x="4432300" y="4470400"/>
              <a:ext cx="23813" cy="28575"/>
            </a:xfrm>
            <a:custGeom>
              <a:avLst/>
              <a:gdLst/>
              <a:ahLst/>
              <a:cxnLst/>
              <a:rect l="l" t="t" r="r" b="b"/>
              <a:pathLst>
                <a:path w="65" h="78" extrusionOk="0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9"/>
            <p:cNvSpPr/>
            <p:nvPr/>
          </p:nvSpPr>
          <p:spPr>
            <a:xfrm>
              <a:off x="4584700" y="4656138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19"/>
            <p:cNvSpPr/>
            <p:nvPr/>
          </p:nvSpPr>
          <p:spPr>
            <a:xfrm>
              <a:off x="4557713" y="4581525"/>
              <a:ext cx="6350" cy="47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19"/>
            <p:cNvSpPr/>
            <p:nvPr/>
          </p:nvSpPr>
          <p:spPr>
            <a:xfrm>
              <a:off x="4575175" y="4537075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44" h="17" extrusionOk="0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9"/>
            <p:cNvSpPr/>
            <p:nvPr/>
          </p:nvSpPr>
          <p:spPr>
            <a:xfrm>
              <a:off x="4591050" y="4537075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30" h="20" extrusionOk="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9"/>
            <p:cNvSpPr/>
            <p:nvPr/>
          </p:nvSpPr>
          <p:spPr>
            <a:xfrm>
              <a:off x="4603750" y="453866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17" h="9" extrusionOk="0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9"/>
            <p:cNvSpPr/>
            <p:nvPr/>
          </p:nvSpPr>
          <p:spPr>
            <a:xfrm>
              <a:off x="4579938" y="45434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9"/>
            <p:cNvSpPr/>
            <p:nvPr/>
          </p:nvSpPr>
          <p:spPr>
            <a:xfrm>
              <a:off x="4603750" y="45418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9"/>
            <p:cNvSpPr/>
            <p:nvPr/>
          </p:nvSpPr>
          <p:spPr>
            <a:xfrm>
              <a:off x="4602163" y="4545013"/>
              <a:ext cx="3175" cy="476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19"/>
            <p:cNvSpPr/>
            <p:nvPr/>
          </p:nvSpPr>
          <p:spPr>
            <a:xfrm>
              <a:off x="4605338" y="4545013"/>
              <a:ext cx="3175" cy="476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19"/>
            <p:cNvSpPr/>
            <p:nvPr/>
          </p:nvSpPr>
          <p:spPr>
            <a:xfrm>
              <a:off x="4610100" y="4546600"/>
              <a:ext cx="1588" cy="6350"/>
            </a:xfrm>
            <a:custGeom>
              <a:avLst/>
              <a:gdLst/>
              <a:ahLst/>
              <a:cxnLst/>
              <a:rect l="l" t="t" r="r" b="b"/>
              <a:pathLst>
                <a:path w="6" h="17" extrusionOk="0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9"/>
            <p:cNvSpPr/>
            <p:nvPr/>
          </p:nvSpPr>
          <p:spPr>
            <a:xfrm>
              <a:off x="4483100" y="4456113"/>
              <a:ext cx="171450" cy="211137"/>
            </a:xfrm>
            <a:custGeom>
              <a:avLst/>
              <a:gdLst/>
              <a:ahLst/>
              <a:cxnLst/>
              <a:rect l="l" t="t" r="r" b="b"/>
              <a:pathLst>
                <a:path w="475" h="586" extrusionOk="0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9"/>
            <p:cNvSpPr/>
            <p:nvPr/>
          </p:nvSpPr>
          <p:spPr>
            <a:xfrm>
              <a:off x="4699000" y="4532313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39" h="46" extrusionOk="0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9"/>
            <p:cNvSpPr/>
            <p:nvPr/>
          </p:nvSpPr>
          <p:spPr>
            <a:xfrm>
              <a:off x="4702175" y="455453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43" h="46" extrusionOk="0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9"/>
            <p:cNvSpPr/>
            <p:nvPr/>
          </p:nvSpPr>
          <p:spPr>
            <a:xfrm>
              <a:off x="4699000" y="4578350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41" h="46" extrusionOk="0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9"/>
            <p:cNvSpPr/>
            <p:nvPr/>
          </p:nvSpPr>
          <p:spPr>
            <a:xfrm>
              <a:off x="4692650" y="4600575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9"/>
            <p:cNvSpPr/>
            <p:nvPr/>
          </p:nvSpPr>
          <p:spPr>
            <a:xfrm>
              <a:off x="4419600" y="454025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9"/>
            <p:cNvSpPr/>
            <p:nvPr/>
          </p:nvSpPr>
          <p:spPr>
            <a:xfrm>
              <a:off x="4418013" y="4567238"/>
              <a:ext cx="14287" cy="15875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9"/>
            <p:cNvSpPr/>
            <p:nvPr/>
          </p:nvSpPr>
          <p:spPr>
            <a:xfrm>
              <a:off x="4424363" y="4589463"/>
              <a:ext cx="11112" cy="15875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9"/>
            <p:cNvSpPr/>
            <p:nvPr/>
          </p:nvSpPr>
          <p:spPr>
            <a:xfrm>
              <a:off x="4759325" y="4416425"/>
              <a:ext cx="61913" cy="85725"/>
            </a:xfrm>
            <a:custGeom>
              <a:avLst/>
              <a:gdLst/>
              <a:ahLst/>
              <a:cxnLst/>
              <a:rect l="l" t="t" r="r" b="b"/>
              <a:pathLst>
                <a:path w="171" h="240" extrusionOk="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9"/>
            <p:cNvSpPr/>
            <p:nvPr/>
          </p:nvSpPr>
          <p:spPr>
            <a:xfrm>
              <a:off x="4832350" y="4438650"/>
              <a:ext cx="28575" cy="63500"/>
            </a:xfrm>
            <a:custGeom>
              <a:avLst/>
              <a:gdLst/>
              <a:ahLst/>
              <a:cxnLst/>
              <a:rect l="l" t="t" r="r" b="b"/>
              <a:pathLst>
                <a:path w="80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9"/>
            <p:cNvSpPr/>
            <p:nvPr/>
          </p:nvSpPr>
          <p:spPr>
            <a:xfrm>
              <a:off x="4868863" y="4438650"/>
              <a:ext cx="49212" cy="90488"/>
            </a:xfrm>
            <a:custGeom>
              <a:avLst/>
              <a:gdLst/>
              <a:ahLst/>
              <a:cxnLst/>
              <a:rect l="l" t="t" r="r" b="b"/>
              <a:pathLst>
                <a:path w="136" h="250" extrusionOk="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9"/>
            <p:cNvSpPr/>
            <p:nvPr/>
          </p:nvSpPr>
          <p:spPr>
            <a:xfrm>
              <a:off x="4926013" y="4438650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9"/>
            <p:cNvSpPr/>
            <p:nvPr/>
          </p:nvSpPr>
          <p:spPr>
            <a:xfrm>
              <a:off x="4983163" y="4438650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9"/>
            <p:cNvSpPr/>
            <p:nvPr/>
          </p:nvSpPr>
          <p:spPr>
            <a:xfrm>
              <a:off x="5040313" y="4413250"/>
              <a:ext cx="14287" cy="87313"/>
            </a:xfrm>
            <a:custGeom>
              <a:avLst/>
              <a:gdLst/>
              <a:ahLst/>
              <a:cxnLst/>
              <a:rect l="l" t="t" r="r" b="b"/>
              <a:pathLst>
                <a:path w="41" h="244" extrusionOk="0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9"/>
            <p:cNvSpPr/>
            <p:nvPr/>
          </p:nvSpPr>
          <p:spPr>
            <a:xfrm>
              <a:off x="5064125" y="4438650"/>
              <a:ext cx="38100" cy="61913"/>
            </a:xfrm>
            <a:custGeom>
              <a:avLst/>
              <a:gdLst/>
              <a:ahLst/>
              <a:cxnLst/>
              <a:rect l="l" t="t" r="r" b="b"/>
              <a:pathLst>
                <a:path w="108" h="173" extrusionOk="0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9"/>
            <p:cNvSpPr/>
            <p:nvPr/>
          </p:nvSpPr>
          <p:spPr>
            <a:xfrm>
              <a:off x="5108575" y="4438650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9"/>
            <p:cNvSpPr/>
            <p:nvPr/>
          </p:nvSpPr>
          <p:spPr>
            <a:xfrm>
              <a:off x="5165725" y="4438650"/>
              <a:ext cx="39688" cy="63500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9"/>
            <p:cNvSpPr/>
            <p:nvPr/>
          </p:nvSpPr>
          <p:spPr>
            <a:xfrm>
              <a:off x="5214938" y="4413250"/>
              <a:ext cx="14287" cy="87313"/>
            </a:xfrm>
            <a:custGeom>
              <a:avLst/>
              <a:gdLst/>
              <a:ahLst/>
              <a:cxnLst/>
              <a:rect l="l" t="t" r="r" b="b"/>
              <a:pathLst>
                <a:path w="41" h="244" extrusionOk="0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9"/>
            <p:cNvSpPr/>
            <p:nvPr/>
          </p:nvSpPr>
          <p:spPr>
            <a:xfrm>
              <a:off x="5240338" y="4414838"/>
              <a:ext cx="49212" cy="87312"/>
            </a:xfrm>
            <a:custGeom>
              <a:avLst/>
              <a:gdLst/>
              <a:ahLst/>
              <a:cxnLst/>
              <a:rect l="l" t="t" r="r" b="b"/>
              <a:pathLst>
                <a:path w="138" h="242" extrusionOk="0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9"/>
            <p:cNvSpPr/>
            <p:nvPr/>
          </p:nvSpPr>
          <p:spPr>
            <a:xfrm>
              <a:off x="5300663" y="4438650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9"/>
            <p:cNvSpPr/>
            <p:nvPr/>
          </p:nvSpPr>
          <p:spPr>
            <a:xfrm>
              <a:off x="4762500" y="4522788"/>
              <a:ext cx="46038" cy="84137"/>
            </a:xfrm>
            <a:custGeom>
              <a:avLst/>
              <a:gdLst/>
              <a:ahLst/>
              <a:cxnLst/>
              <a:rect l="l" t="t" r="r" b="b"/>
              <a:pathLst>
                <a:path w="130" h="234" extrusionOk="0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9"/>
            <p:cNvSpPr/>
            <p:nvPr/>
          </p:nvSpPr>
          <p:spPr>
            <a:xfrm>
              <a:off x="4808538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9"/>
            <p:cNvSpPr/>
            <p:nvPr/>
          </p:nvSpPr>
          <p:spPr>
            <a:xfrm>
              <a:off x="4865688" y="4543425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9"/>
            <p:cNvSpPr/>
            <p:nvPr/>
          </p:nvSpPr>
          <p:spPr>
            <a:xfrm>
              <a:off x="4919663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9"/>
            <p:cNvSpPr/>
            <p:nvPr/>
          </p:nvSpPr>
          <p:spPr>
            <a:xfrm>
              <a:off x="4976813" y="4543425"/>
              <a:ext cx="74612" cy="63500"/>
            </a:xfrm>
            <a:custGeom>
              <a:avLst/>
              <a:gdLst/>
              <a:ahLst/>
              <a:cxnLst/>
              <a:rect l="l" t="t" r="r" b="b"/>
              <a:pathLst>
                <a:path w="208" h="176" extrusionOk="0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9"/>
            <p:cNvSpPr/>
            <p:nvPr/>
          </p:nvSpPr>
          <p:spPr>
            <a:xfrm>
              <a:off x="5062538" y="4543425"/>
              <a:ext cx="46037" cy="65088"/>
            </a:xfrm>
            <a:custGeom>
              <a:avLst/>
              <a:gdLst/>
              <a:ahLst/>
              <a:cxnLst/>
              <a:rect l="l" t="t" r="r" b="b"/>
              <a:pathLst>
                <a:path w="129" h="179" extrusionOk="0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9"/>
            <p:cNvSpPr/>
            <p:nvPr/>
          </p:nvSpPr>
          <p:spPr>
            <a:xfrm>
              <a:off x="5118100" y="4543425"/>
              <a:ext cx="28575" cy="63500"/>
            </a:xfrm>
            <a:custGeom>
              <a:avLst/>
              <a:gdLst/>
              <a:ahLst/>
              <a:cxnLst/>
              <a:rect l="l" t="t" r="r" b="b"/>
              <a:pathLst>
                <a:path w="80" h="176" extrusionOk="0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9"/>
            <p:cNvSpPr/>
            <p:nvPr/>
          </p:nvSpPr>
          <p:spPr>
            <a:xfrm>
              <a:off x="5157788" y="4519613"/>
              <a:ext cx="14287" cy="88900"/>
            </a:xfrm>
            <a:custGeom>
              <a:avLst/>
              <a:gdLst/>
              <a:ahLst/>
              <a:cxnLst/>
              <a:rect l="l" t="t" r="r" b="b"/>
              <a:pathLst>
                <a:path w="41" h="245" extrusionOk="0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9"/>
            <p:cNvSpPr/>
            <p:nvPr/>
          </p:nvSpPr>
          <p:spPr>
            <a:xfrm>
              <a:off x="5183188" y="4545013"/>
              <a:ext cx="39687" cy="63500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9"/>
            <p:cNvSpPr/>
            <p:nvPr/>
          </p:nvSpPr>
          <p:spPr>
            <a:xfrm>
              <a:off x="5227638" y="4543425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9"/>
            <p:cNvSpPr/>
            <p:nvPr/>
          </p:nvSpPr>
          <p:spPr>
            <a:xfrm>
              <a:off x="5286375" y="4543425"/>
              <a:ext cx="46038" cy="635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9"/>
            <p:cNvSpPr/>
            <p:nvPr/>
          </p:nvSpPr>
          <p:spPr>
            <a:xfrm>
              <a:off x="5340350" y="4543425"/>
              <a:ext cx="46038" cy="6350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9"/>
            <p:cNvSpPr/>
            <p:nvPr/>
          </p:nvSpPr>
          <p:spPr>
            <a:xfrm>
              <a:off x="4759325" y="4622800"/>
              <a:ext cx="49213" cy="92075"/>
            </a:xfrm>
            <a:custGeom>
              <a:avLst/>
              <a:gdLst/>
              <a:ahLst/>
              <a:cxnLst/>
              <a:rect l="l" t="t" r="r" b="b"/>
              <a:pathLst>
                <a:path w="136" h="256" extrusionOk="0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9"/>
            <p:cNvSpPr/>
            <p:nvPr/>
          </p:nvSpPr>
          <p:spPr>
            <a:xfrm>
              <a:off x="4818063" y="4649788"/>
              <a:ext cx="47625" cy="65087"/>
            </a:xfrm>
            <a:custGeom>
              <a:avLst/>
              <a:gdLst/>
              <a:ahLst/>
              <a:cxnLst/>
              <a:rect l="l" t="t" r="r" b="b"/>
              <a:pathLst>
                <a:path w="131" h="179" extrusionOk="0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9"/>
            <p:cNvSpPr/>
            <p:nvPr/>
          </p:nvSpPr>
          <p:spPr>
            <a:xfrm>
              <a:off x="4903788" y="4622800"/>
              <a:ext cx="14287" cy="90488"/>
            </a:xfrm>
            <a:custGeom>
              <a:avLst/>
              <a:gdLst/>
              <a:ahLst/>
              <a:cxnLst/>
              <a:rect l="l" t="t" r="r" b="b"/>
              <a:pathLst>
                <a:path w="38" h="253" extrusionOk="0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9"/>
            <p:cNvSpPr/>
            <p:nvPr/>
          </p:nvSpPr>
          <p:spPr>
            <a:xfrm>
              <a:off x="4927600" y="464978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31" h="176" extrusionOk="0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9"/>
            <p:cNvSpPr/>
            <p:nvPr/>
          </p:nvSpPr>
          <p:spPr>
            <a:xfrm>
              <a:off x="5011738" y="4627563"/>
              <a:ext cx="46037" cy="87312"/>
            </a:xfrm>
            <a:custGeom>
              <a:avLst/>
              <a:gdLst/>
              <a:ahLst/>
              <a:cxnLst/>
              <a:rect l="l" t="t" r="r" b="b"/>
              <a:pathLst>
                <a:path w="128" h="242" extrusionOk="0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9"/>
            <p:cNvSpPr/>
            <p:nvPr/>
          </p:nvSpPr>
          <p:spPr>
            <a:xfrm>
              <a:off x="5065713" y="4649788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9"/>
            <p:cNvSpPr/>
            <p:nvPr/>
          </p:nvSpPr>
          <p:spPr>
            <a:xfrm>
              <a:off x="5124450" y="4622800"/>
              <a:ext cx="14288" cy="90488"/>
            </a:xfrm>
            <a:custGeom>
              <a:avLst/>
              <a:gdLst/>
              <a:ahLst/>
              <a:cxnLst/>
              <a:rect l="l" t="t" r="r" b="b"/>
              <a:pathLst>
                <a:path w="39" h="253" extrusionOk="0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9"/>
            <p:cNvSpPr/>
            <p:nvPr/>
          </p:nvSpPr>
          <p:spPr>
            <a:xfrm>
              <a:off x="5151438" y="4651375"/>
              <a:ext cx="46037" cy="63500"/>
            </a:xfrm>
            <a:custGeom>
              <a:avLst/>
              <a:gdLst/>
              <a:ahLst/>
              <a:cxnLst/>
              <a:rect l="l" t="t" r="r" b="b"/>
              <a:pathLst>
                <a:path w="126" h="176" extrusionOk="0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9"/>
            <p:cNvSpPr/>
            <p:nvPr/>
          </p:nvSpPr>
          <p:spPr>
            <a:xfrm>
              <a:off x="5207000" y="4622800"/>
              <a:ext cx="49213" cy="92075"/>
            </a:xfrm>
            <a:custGeom>
              <a:avLst/>
              <a:gdLst/>
              <a:ahLst/>
              <a:cxnLst/>
              <a:rect l="l" t="t" r="r" b="b"/>
              <a:pathLst>
                <a:path w="136" h="256" extrusionOk="0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9"/>
            <p:cNvSpPr/>
            <p:nvPr/>
          </p:nvSpPr>
          <p:spPr>
            <a:xfrm>
              <a:off x="5830888" y="4679950"/>
              <a:ext cx="784225" cy="4763"/>
            </a:xfrm>
            <a:custGeom>
              <a:avLst/>
              <a:gdLst/>
              <a:ahLst/>
              <a:cxnLst/>
              <a:rect l="l" t="t" r="r" b="b"/>
              <a:pathLst>
                <a:path w="2177" h="12" extrusionOk="0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9"/>
            <p:cNvSpPr/>
            <p:nvPr/>
          </p:nvSpPr>
          <p:spPr>
            <a:xfrm>
              <a:off x="5829300" y="4448175"/>
              <a:ext cx="538163" cy="112713"/>
            </a:xfrm>
            <a:custGeom>
              <a:avLst/>
              <a:gdLst/>
              <a:ahLst/>
              <a:cxnLst/>
              <a:rect l="l" t="t" r="r" b="b"/>
              <a:pathLst>
                <a:path w="1497" h="311" extrusionOk="0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5834063" y="4564063"/>
              <a:ext cx="781050" cy="85725"/>
            </a:xfrm>
            <a:custGeom>
              <a:avLst/>
              <a:gdLst/>
              <a:ahLst/>
              <a:cxnLst/>
              <a:rect l="l" t="t" r="r" b="b"/>
              <a:pathLst>
                <a:path w="2169" h="237" extrusionOk="0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5468938" y="4752975"/>
              <a:ext cx="19050" cy="33338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5492750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9"/>
            <p:cNvSpPr/>
            <p:nvPr/>
          </p:nvSpPr>
          <p:spPr>
            <a:xfrm>
              <a:off x="5507038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4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9"/>
            <p:cNvSpPr/>
            <p:nvPr/>
          </p:nvSpPr>
          <p:spPr>
            <a:xfrm>
              <a:off x="5514975" y="4751388"/>
              <a:ext cx="17463" cy="33337"/>
            </a:xfrm>
            <a:custGeom>
              <a:avLst/>
              <a:gdLst/>
              <a:ahLst/>
              <a:cxnLst/>
              <a:rect l="l" t="t" r="r" b="b"/>
              <a:pathLst>
                <a:path w="49" h="91" extrusionOk="0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5535613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5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5545138" y="4752975"/>
              <a:ext cx="17462" cy="31750"/>
            </a:xfrm>
            <a:custGeom>
              <a:avLst/>
              <a:gdLst/>
              <a:ahLst/>
              <a:cxnLst/>
              <a:rect l="l" t="t" r="r" b="b"/>
              <a:pathLst>
                <a:path w="49" h="86" extrusionOk="0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5564188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5594350" y="4752975"/>
              <a:ext cx="17463" cy="31750"/>
            </a:xfrm>
            <a:custGeom>
              <a:avLst/>
              <a:gdLst/>
              <a:ahLst/>
              <a:cxnLst/>
              <a:rect l="l" t="t" r="r" b="b"/>
              <a:pathLst>
                <a:path w="49" h="89" extrusionOk="0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5614988" y="4752975"/>
              <a:ext cx="14287" cy="31750"/>
            </a:xfrm>
            <a:custGeom>
              <a:avLst/>
              <a:gdLst/>
              <a:ahLst/>
              <a:cxnLst/>
              <a:rect l="l" t="t" r="r" b="b"/>
              <a:pathLst>
                <a:path w="38" h="86" extrusionOk="0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5629275" y="4751388"/>
              <a:ext cx="19050" cy="33337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5653088" y="4752975"/>
              <a:ext cx="4762" cy="31750"/>
            </a:xfrm>
            <a:custGeom>
              <a:avLst/>
              <a:gdLst/>
              <a:ahLst/>
              <a:cxnLst/>
              <a:rect l="l" t="t" r="r" b="b"/>
              <a:pathLst>
                <a:path w="14" h="86" extrusionOk="0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5661025" y="4752975"/>
              <a:ext cx="20638" cy="33338"/>
            </a:xfrm>
            <a:custGeom>
              <a:avLst/>
              <a:gdLst/>
              <a:ahLst/>
              <a:cxnLst/>
              <a:rect l="l" t="t" r="r" b="b"/>
              <a:pathLst>
                <a:path w="57" h="91" extrusionOk="0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5683250" y="4752975"/>
              <a:ext cx="19050" cy="31750"/>
            </a:xfrm>
            <a:custGeom>
              <a:avLst/>
              <a:gdLst/>
              <a:ahLst/>
              <a:cxnLst/>
              <a:rect l="l" t="t" r="r" b="b"/>
              <a:pathLst>
                <a:path w="51" h="86" extrusionOk="0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5703888" y="4754563"/>
              <a:ext cx="22225" cy="31750"/>
            </a:xfrm>
            <a:custGeom>
              <a:avLst/>
              <a:gdLst/>
              <a:ahLst/>
              <a:cxnLst/>
              <a:rect l="l" t="t" r="r" b="b"/>
              <a:pathLst>
                <a:path w="60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5726113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5748338" y="4752975"/>
              <a:ext cx="15875" cy="31750"/>
            </a:xfrm>
            <a:custGeom>
              <a:avLst/>
              <a:gdLst/>
              <a:ahLst/>
              <a:cxnLst/>
              <a:rect l="l" t="t" r="r" b="b"/>
              <a:pathLst>
                <a:path w="43" h="89" extrusionOk="0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5762625" y="4754563"/>
              <a:ext cx="20638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5784850" y="4752975"/>
              <a:ext cx="17463" cy="31750"/>
            </a:xfrm>
            <a:custGeom>
              <a:avLst/>
              <a:gdLst/>
              <a:ahLst/>
              <a:cxnLst/>
              <a:rect l="l" t="t" r="r" b="b"/>
              <a:pathLst>
                <a:path w="49" h="89" extrusionOk="0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5802313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5834063" y="4752975"/>
              <a:ext cx="12700" cy="31750"/>
            </a:xfrm>
            <a:custGeom>
              <a:avLst/>
              <a:gdLst/>
              <a:ahLst/>
              <a:cxnLst/>
              <a:rect l="l" t="t" r="r" b="b"/>
              <a:pathLst>
                <a:path w="35" h="86" extrusionOk="0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5846763" y="4754563"/>
              <a:ext cx="20637" cy="31750"/>
            </a:xfrm>
            <a:custGeom>
              <a:avLst/>
              <a:gdLst/>
              <a:ahLst/>
              <a:cxnLst/>
              <a:rect l="l" t="t" r="r" b="b"/>
              <a:pathLst>
                <a:path w="59" h="86" extrusionOk="0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5867400" y="4751388"/>
              <a:ext cx="14288" cy="33337"/>
            </a:xfrm>
            <a:custGeom>
              <a:avLst/>
              <a:gdLst/>
              <a:ahLst/>
              <a:cxnLst/>
              <a:rect l="l" t="t" r="r" b="b"/>
              <a:pathLst>
                <a:path w="41" h="91" extrusionOk="0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5464175" y="4418013"/>
              <a:ext cx="346075" cy="271462"/>
            </a:xfrm>
            <a:custGeom>
              <a:avLst/>
              <a:gdLst/>
              <a:ahLst/>
              <a:cxnLst/>
              <a:rect l="l" t="t" r="r" b="b"/>
              <a:pathLst>
                <a:path w="962" h="753" extrusionOk="0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5645150" y="4591050"/>
              <a:ext cx="14288" cy="23813"/>
            </a:xfrm>
            <a:custGeom>
              <a:avLst/>
              <a:gdLst/>
              <a:ahLst/>
              <a:cxnLst/>
              <a:rect l="l" t="t" r="r" b="b"/>
              <a:pathLst>
                <a:path w="41" h="65" extrusionOk="0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5605463" y="4437063"/>
              <a:ext cx="79375" cy="107950"/>
            </a:xfrm>
            <a:custGeom>
              <a:avLst/>
              <a:gdLst/>
              <a:ahLst/>
              <a:cxnLst/>
              <a:rect l="l" t="t" r="r" b="b"/>
              <a:pathLst>
                <a:path w="221" h="298" extrusionOk="0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5621338" y="4533900"/>
              <a:ext cx="46037" cy="57150"/>
            </a:xfrm>
            <a:custGeom>
              <a:avLst/>
              <a:gdLst/>
              <a:ahLst/>
              <a:cxnLst/>
              <a:rect l="l" t="t" r="r" b="b"/>
              <a:pathLst>
                <a:path w="128" h="160" extrusionOk="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5581650" y="4438650"/>
              <a:ext cx="47625" cy="46038"/>
            </a:xfrm>
            <a:custGeom>
              <a:avLst/>
              <a:gdLst/>
              <a:ahLst/>
              <a:cxnLst/>
              <a:rect l="l" t="t" r="r" b="b"/>
              <a:pathLst>
                <a:path w="133" h="128" extrusionOk="0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634038" y="4576763"/>
              <a:ext cx="7937" cy="65087"/>
            </a:xfrm>
            <a:custGeom>
              <a:avLst/>
              <a:gdLst/>
              <a:ahLst/>
              <a:cxnLst/>
              <a:rect l="l" t="t" r="r" b="b"/>
              <a:pathLst>
                <a:path w="22" h="181" extrusionOk="0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632450" y="45053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30" h="160" extrusionOk="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624513" y="4395788"/>
              <a:ext cx="30162" cy="90487"/>
            </a:xfrm>
            <a:custGeom>
              <a:avLst/>
              <a:gdLst/>
              <a:ahLst/>
              <a:cxnLst/>
              <a:rect l="l" t="t" r="r" b="b"/>
              <a:pathLst>
                <a:path w="83" h="250" extrusionOk="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899150" y="4718050"/>
              <a:ext cx="53975" cy="69850"/>
            </a:xfrm>
            <a:custGeom>
              <a:avLst/>
              <a:gdLst/>
              <a:ahLst/>
              <a:cxnLst/>
              <a:rect l="l" t="t" r="r" b="b"/>
              <a:pathLst>
                <a:path w="150" h="192" extrusionOk="0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5957888" y="4735513"/>
              <a:ext cx="61912" cy="52387"/>
            </a:xfrm>
            <a:custGeom>
              <a:avLst/>
              <a:gdLst/>
              <a:ahLst/>
              <a:cxnLst/>
              <a:rect l="l" t="t" r="r" b="b"/>
              <a:pathLst>
                <a:path w="173" h="144" extrusionOk="0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6026150" y="4735513"/>
              <a:ext cx="38100" cy="52387"/>
            </a:xfrm>
            <a:custGeom>
              <a:avLst/>
              <a:gdLst/>
              <a:ahLst/>
              <a:cxnLst/>
              <a:rect l="l" t="t" r="r" b="b"/>
              <a:pathLst>
                <a:path w="107" h="147" extrusionOk="0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6072188" y="4735513"/>
              <a:ext cx="26987" cy="52387"/>
            </a:xfrm>
            <a:custGeom>
              <a:avLst/>
              <a:gdLst/>
              <a:ahLst/>
              <a:cxnLst/>
              <a:rect l="l" t="t" r="r" b="b"/>
              <a:pathLst>
                <a:path w="75" h="144" extrusionOk="0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6107113" y="4713288"/>
              <a:ext cx="14287" cy="74612"/>
            </a:xfrm>
            <a:custGeom>
              <a:avLst/>
              <a:gdLst/>
              <a:ahLst/>
              <a:cxnLst/>
              <a:rect l="l" t="t" r="r" b="b"/>
              <a:pathLst>
                <a:path w="38" h="208" extrusionOk="0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126163" y="4735513"/>
              <a:ext cx="33337" cy="52387"/>
            </a:xfrm>
            <a:custGeom>
              <a:avLst/>
              <a:gdLst/>
              <a:ahLst/>
              <a:cxnLst/>
              <a:rect l="l" t="t" r="r" b="b"/>
              <a:pathLst>
                <a:path w="94" h="147" extrusionOk="0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164263" y="4735513"/>
              <a:ext cx="38100" cy="53975"/>
            </a:xfrm>
            <a:custGeom>
              <a:avLst/>
              <a:gdLst/>
              <a:ahLst/>
              <a:cxnLst/>
              <a:rect l="l" t="t" r="r" b="b"/>
              <a:pathLst>
                <a:path w="107" h="149" extrusionOk="0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208713" y="4735513"/>
              <a:ext cx="33337" cy="52387"/>
            </a:xfrm>
            <a:custGeom>
              <a:avLst/>
              <a:gdLst/>
              <a:ahLst/>
              <a:cxnLst/>
              <a:rect l="l" t="t" r="r" b="b"/>
              <a:pathLst>
                <a:path w="91" h="146" extrusionOk="0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037263" y="471170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54" h="52" extrusionOk="0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2933700" y="4378325"/>
              <a:ext cx="485775" cy="423863"/>
            </a:xfrm>
            <a:custGeom>
              <a:avLst/>
              <a:gdLst/>
              <a:ahLst/>
              <a:cxnLst/>
              <a:rect l="l" t="t" r="r" b="b"/>
              <a:pathLst>
                <a:path w="1351" h="1177" extrusionOk="0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3455988" y="4386263"/>
              <a:ext cx="449262" cy="411162"/>
            </a:xfrm>
            <a:custGeom>
              <a:avLst/>
              <a:gdLst/>
              <a:ahLst/>
              <a:cxnLst/>
              <a:rect l="l" t="t" r="r" b="b"/>
              <a:pathLst>
                <a:path w="1248" h="1140" extrusionOk="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3933825" y="4378325"/>
              <a:ext cx="396875" cy="423863"/>
            </a:xfrm>
            <a:custGeom>
              <a:avLst/>
              <a:gdLst/>
              <a:ahLst/>
              <a:cxnLst/>
              <a:rect l="l" t="t" r="r" b="b"/>
              <a:pathLst>
                <a:path w="1102" h="1176" extrusionOk="0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905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97577-8E95-444D-A004-75EC90FB6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EB2176-259D-7E41-B08B-DA0D295FF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C0395-7BA8-3B48-A586-CC8BEF28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9F151C-6B24-7C4A-B394-10E60C26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58289D-4E05-3B4B-9611-B20B001F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858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CED8D-0596-334B-BB38-3996B85E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2BE3D0-98A2-114F-BB45-A9D70716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163512-0795-6C41-B619-8D51051E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052E7F-1545-4148-983B-BAAEC9C86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08FE19-99A9-974C-B416-E485A761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4748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5D770C-2461-E040-9A34-DC3E722E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5D0E61-4074-A840-BA63-000408E46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325A3C-1B34-6B48-A52D-758FECB6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6113EC-8108-F24D-B804-E20C2A39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5D83CF-6493-4B46-9BC9-CBE65416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603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ADE60-726B-8F40-B1AC-C9767EC6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3144FF-F160-BE47-AEB7-3D66BFF31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65C2490-8BE4-C341-87DF-EC7CE2F6F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0BA28E-6D0E-E142-8E1E-624EAAB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E961D2-F291-4F44-8EF3-77BF39D02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1AE12C-5583-1544-BF97-B8690BD5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7662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20182F-6E6C-9C4C-89DA-D18F793A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C5079B-19FF-9141-8F17-A20B12C4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93F731-62D8-E843-AB1A-7B0E72264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4C2090-8940-9045-930E-00FF54698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CB5CAFA-679F-374A-8A05-E03833750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C93902-4E2B-1F46-B563-A2DB7046A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2D7229C-6B39-0F4E-BC83-AC2D4321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7B89D7-EE21-FB43-B973-A0A31331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7311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A100D-0AC3-5548-8D8C-E5A85D5D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21EFDB-6AC3-FF40-801D-37ABFD958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6ED7B7-3E1B-9841-8488-5EA90FC9B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7F1A36-66E9-9347-BDC3-D73DE83B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93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97CE7D-AD6F-5340-94A9-CC3E22F4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CD530FD-2F67-3B48-AFB6-A4C2EA72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61D190-3360-E445-8CA1-4D73B0FE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2931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38789E-237E-224D-BF80-38AF1BAD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74D0-B66E-4C49-AF53-7FA9F25A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DD3390E-4864-A94A-B0CE-DE7EA5867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259EDC-6671-EF47-9B71-DEF528BC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AE552B-4DD9-8B45-BEBF-9738FAC5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04476E-8C10-DE48-9839-30E2C332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1211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D469B-D9A7-AB4E-8D70-E6A11C66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EB9A01-0ABB-5847-84EF-D0F52D162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C01B66-7FD6-0346-A504-F26DDB67E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50038B-7886-F142-ACF9-94F7532C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1DD747-9218-F34E-BFE1-20B8FE5E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34A6AF-74E5-9A4A-92C2-03429AC8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696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7054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84ECF7-F0E8-C34D-ADA0-41800E9DF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5E6211-8E30-7E44-B835-46922B1A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9C6CB3-60A3-2A4F-A013-869E8B42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86F0FD-F14F-B440-99CD-F7D57943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96B4E-B6CE-2B48-B928-D434686D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9166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8AEB200-5BB4-0E46-AC69-79A9FEF74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64F99-A83B-7444-94A5-93CC359B5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E681D-7DBF-7F4A-9778-00262D34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BCF1C-BC82-A440-8B7A-C5E9144A7F8F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36FDC3-6B1B-134D-A733-3CB63239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83AB6A-793B-594D-BA0B-D5AAB4DD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7AE2E-86FC-114C-9456-DDCF511706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6310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2476E9-CC60-7849-88B0-9B81BFFDE33E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C1466-1E87-994D-9E1B-980127804D7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0916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2476E9-CC60-7849-88B0-9B81BFFDE33E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C1466-1E87-994D-9E1B-980127804D7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0908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2476E9-CC60-7849-88B0-9B81BFFDE33E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C1466-1E87-994D-9E1B-980127804D7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839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31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784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583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195943" y="6531429"/>
            <a:ext cx="591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</a:rPr>
              <a:t>Copyright 2020 World Federation of the Deaf | All Rights Reserved</a:t>
            </a:r>
            <a:endParaRPr kumimoji="1" lang="zh-CN" alt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kumimoji="1"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401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D0A59-D50C-994F-9641-8B61E9D29ACC}" type="datetimeFigureOut">
              <a:rPr kumimoji="1" lang="zh-CN" altLang="en-US" smtClean="0"/>
              <a:t>2022/3/2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8FB05-F15E-C540-AF9C-A068EA10B7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066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jp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21A6F63-5D24-764C-A14C-BF003E9858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18985" y="224981"/>
            <a:ext cx="6014927" cy="61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092820"/>
            <a:ext cx="10515600" cy="508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zh-CN" dirty="0"/>
              <a:t>Text</a:t>
            </a:r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45602" y="6492875"/>
            <a:ext cx="4587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dirty="0"/>
              <a:t>Copyright 2020 World Federation </a:t>
            </a:r>
            <a:r>
              <a:rPr kumimoji="1" lang="en-US" altLang="zh-CN"/>
              <a:t>of the Deaf | All Rights Reserved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608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B38F88B-4E35-EA4C-B4D8-9F5279AF2A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73" y="1479865"/>
            <a:ext cx="3614312" cy="34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3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63A20-FF25-1C4F-A156-43D216D9B6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6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6C8422-0135-DF49-985A-8BF83B4397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968" y="0"/>
            <a:ext cx="12213968" cy="68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2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2346" y="3752849"/>
            <a:ext cx="9899120" cy="16827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s-ES" sz="32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FUTURE IS IN OUR HANDS!: </a:t>
            </a:r>
            <a:r>
              <a:rPr lang="en-US" altLang="es-E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Recognizing the right to Sign Languages</a:t>
            </a:r>
            <a:br>
              <a:rPr lang="en-US" altLang="es-ES" sz="2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kumimoji="1" lang="en-US" altLang="zh-CN" sz="2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5" descr="A photo taken from the bottom: two women talking in sign language. We can see their silhouettes and the hands under the sky and some trees above. ">
            <a:extLst>
              <a:ext uri="{FF2B5EF4-FFF2-40B4-BE49-F238E27FC236}">
                <a16:creationId xmlns:a16="http://schemas.microsoft.com/office/drawing/2014/main" id="{327D374A-831B-4F45-8945-3D1595E19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563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58F2598-A478-B646-A855-58BB08C63E47}"/>
              </a:ext>
            </a:extLst>
          </p:cNvPr>
          <p:cNvSpPr/>
          <p:nvPr/>
        </p:nvSpPr>
        <p:spPr>
          <a:xfrm>
            <a:off x="4985982" y="5435599"/>
            <a:ext cx="7485413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Pamela Molina </a:t>
            </a:r>
          </a:p>
          <a:p>
            <a:pPr lvl="0" indent="-22860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Executive Director – World Federation of the Deaf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7CF7D-C9DB-D848-9EE6-BF6ACB94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77" y="550929"/>
            <a:ext cx="2952327" cy="573815"/>
          </a:xfrm>
        </p:spPr>
        <p:txBody>
          <a:bodyPr/>
          <a:lstStyle/>
          <a:p>
            <a:r>
              <a:rPr lang="es-US" b="1" dirty="0"/>
              <a:t>“DEAFHOOD”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061284-AD8A-3846-B2DB-0CFA6747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968" y="550929"/>
            <a:ext cx="5904654" cy="5526437"/>
          </a:xfrm>
        </p:spPr>
        <p:txBody>
          <a:bodyPr>
            <a:noAutofit/>
          </a:bodyPr>
          <a:lstStyle/>
          <a:p>
            <a:r>
              <a:rPr lang="es-US" sz="2000" b="1" dirty="0" err="1"/>
              <a:t>Linguistic</a:t>
            </a:r>
            <a:r>
              <a:rPr lang="es-US" sz="2000" b="1" dirty="0"/>
              <a:t>-Cultural </a:t>
            </a:r>
            <a:r>
              <a:rPr lang="es-US" sz="2000" b="1" dirty="0" err="1"/>
              <a:t>Model</a:t>
            </a:r>
            <a:r>
              <a:rPr lang="es-US" sz="2000" dirty="0"/>
              <a:t>: </a:t>
            </a:r>
            <a:r>
              <a:rPr lang="es-US" sz="2000" dirty="0" err="1"/>
              <a:t>eliminates</a:t>
            </a:r>
            <a:r>
              <a:rPr lang="es-US" sz="2000" dirty="0"/>
              <a:t> </a:t>
            </a:r>
            <a:r>
              <a:rPr lang="es-US" sz="2000" dirty="0" err="1"/>
              <a:t>the</a:t>
            </a:r>
            <a:r>
              <a:rPr lang="es-US" sz="2000" dirty="0"/>
              <a:t> concept of "</a:t>
            </a:r>
            <a:r>
              <a:rPr lang="es-US" sz="2000" dirty="0" err="1"/>
              <a:t>deficiency</a:t>
            </a:r>
            <a:r>
              <a:rPr lang="es-US" sz="2000" dirty="0"/>
              <a:t>" as </a:t>
            </a:r>
            <a:r>
              <a:rPr lang="es-US" sz="2000" dirty="0" err="1"/>
              <a:t>the</a:t>
            </a:r>
            <a:r>
              <a:rPr lang="es-US" sz="2000" dirty="0"/>
              <a:t> </a:t>
            </a:r>
            <a:r>
              <a:rPr lang="es-US" sz="2000" dirty="0" err="1"/>
              <a:t>basis</a:t>
            </a:r>
            <a:r>
              <a:rPr lang="es-US" sz="2000" dirty="0"/>
              <a:t> </a:t>
            </a:r>
            <a:r>
              <a:rPr lang="es-US" sz="2000" dirty="0" err="1"/>
              <a:t>for</a:t>
            </a:r>
            <a:r>
              <a:rPr lang="es-US" sz="2000" dirty="0"/>
              <a:t> </a:t>
            </a:r>
            <a:r>
              <a:rPr lang="es-US" sz="2000" dirty="0" err="1"/>
              <a:t>defining</a:t>
            </a:r>
            <a:r>
              <a:rPr lang="es-US" sz="2000" dirty="0"/>
              <a:t> </a:t>
            </a:r>
            <a:r>
              <a:rPr lang="es-US" sz="2000" dirty="0" err="1"/>
              <a:t>the</a:t>
            </a:r>
            <a:r>
              <a:rPr lang="es-US" sz="2000" dirty="0"/>
              <a:t> </a:t>
            </a:r>
            <a:r>
              <a:rPr lang="es-US" sz="2000" dirty="0" err="1"/>
              <a:t>disabling</a:t>
            </a:r>
            <a:r>
              <a:rPr lang="es-US" sz="2000" dirty="0"/>
              <a:t> of </a:t>
            </a:r>
            <a:r>
              <a:rPr lang="es-US" sz="2000" dirty="0" err="1"/>
              <a:t>divergent</a:t>
            </a:r>
            <a:r>
              <a:rPr lang="es-US" sz="2000" dirty="0"/>
              <a:t> </a:t>
            </a:r>
            <a:r>
              <a:rPr lang="es-US" sz="2000" dirty="0" err="1"/>
              <a:t>bodies</a:t>
            </a:r>
            <a:r>
              <a:rPr lang="es-US" sz="2000" dirty="0"/>
              <a:t> and </a:t>
            </a:r>
            <a:r>
              <a:rPr lang="es-US" sz="2000" dirty="0" err="1"/>
              <a:t>ways</a:t>
            </a:r>
            <a:r>
              <a:rPr lang="es-US" sz="2000" dirty="0"/>
              <a:t> of </a:t>
            </a:r>
            <a:r>
              <a:rPr lang="es-US" sz="2000" dirty="0" err="1"/>
              <a:t>functioning</a:t>
            </a:r>
            <a:r>
              <a:rPr lang="es-US" sz="2000" dirty="0"/>
              <a:t>. </a:t>
            </a:r>
          </a:p>
          <a:p>
            <a:r>
              <a:rPr lang="es-US" sz="2000" dirty="0"/>
              <a:t> </a:t>
            </a:r>
            <a:r>
              <a:rPr lang="es-US" sz="2000" dirty="0" err="1"/>
              <a:t>There</a:t>
            </a:r>
            <a:r>
              <a:rPr lang="es-US" sz="2000" dirty="0"/>
              <a:t> </a:t>
            </a:r>
            <a:r>
              <a:rPr lang="es-US" sz="2000" dirty="0" err="1"/>
              <a:t>is</a:t>
            </a:r>
            <a:r>
              <a:rPr lang="es-US" sz="2000" dirty="0"/>
              <a:t> a </a:t>
            </a:r>
            <a:r>
              <a:rPr lang="es-US" sz="2000" dirty="0" err="1"/>
              <a:t>parallel</a:t>
            </a:r>
            <a:r>
              <a:rPr lang="es-US" sz="2000" dirty="0"/>
              <a:t> </a:t>
            </a:r>
            <a:r>
              <a:rPr lang="es-US" sz="2000" dirty="0" err="1"/>
              <a:t>identity</a:t>
            </a:r>
            <a:r>
              <a:rPr lang="es-US" sz="2000" dirty="0"/>
              <a:t> </a:t>
            </a:r>
            <a:r>
              <a:rPr lang="es-US" sz="2000" dirty="0" err="1"/>
              <a:t>that</a:t>
            </a:r>
            <a:r>
              <a:rPr lang="es-US" sz="2000" dirty="0"/>
              <a:t> </a:t>
            </a:r>
            <a:r>
              <a:rPr lang="es-US" sz="2000" dirty="0" err="1"/>
              <a:t>is</a:t>
            </a:r>
            <a:r>
              <a:rPr lang="es-US" sz="2000" dirty="0"/>
              <a:t> </a:t>
            </a:r>
            <a:r>
              <a:rPr lang="es-US" sz="2000" dirty="0" err="1"/>
              <a:t>constructed</a:t>
            </a:r>
            <a:r>
              <a:rPr lang="es-US" sz="2000" dirty="0"/>
              <a:t> as a </a:t>
            </a:r>
            <a:r>
              <a:rPr lang="es-US" sz="2000" dirty="0" err="1"/>
              <a:t>process</a:t>
            </a:r>
            <a:r>
              <a:rPr lang="es-US" sz="2000" dirty="0"/>
              <a:t>: </a:t>
            </a:r>
            <a:r>
              <a:rPr lang="es-US" sz="2000" dirty="0" err="1"/>
              <a:t>deafhood</a:t>
            </a:r>
            <a:r>
              <a:rPr lang="es-US" sz="2000" dirty="0"/>
              <a:t>. </a:t>
            </a:r>
            <a:r>
              <a:rPr lang="es-US" sz="2000" b="1" dirty="0" err="1"/>
              <a:t>Deafhood</a:t>
            </a:r>
            <a:r>
              <a:rPr lang="es-US" sz="2000" b="1" dirty="0"/>
              <a:t> </a:t>
            </a:r>
            <a:r>
              <a:rPr lang="es-US" sz="2000" b="1" dirty="0" err="1"/>
              <a:t>is</a:t>
            </a:r>
            <a:r>
              <a:rPr lang="es-US" sz="2000" b="1" dirty="0"/>
              <a:t> </a:t>
            </a:r>
            <a:r>
              <a:rPr lang="es-US" sz="2000" b="1" dirty="0" err="1"/>
              <a:t>an</a:t>
            </a:r>
            <a:r>
              <a:rPr lang="es-US" sz="2000" b="1" dirty="0"/>
              <a:t> </a:t>
            </a:r>
            <a:r>
              <a:rPr lang="es-US" sz="2000" b="1" dirty="0" err="1"/>
              <a:t>identity</a:t>
            </a:r>
            <a:r>
              <a:rPr lang="es-US" sz="2000" b="1" dirty="0"/>
              <a:t> </a:t>
            </a:r>
            <a:r>
              <a:rPr lang="es-US" sz="2000" b="1" dirty="0" err="1"/>
              <a:t>defined</a:t>
            </a:r>
            <a:r>
              <a:rPr lang="es-US" sz="2000" b="1" dirty="0"/>
              <a:t> </a:t>
            </a:r>
            <a:r>
              <a:rPr lang="es-US" sz="2000" b="1" dirty="0" err="1"/>
              <a:t>by</a:t>
            </a:r>
            <a:r>
              <a:rPr lang="es-US" sz="2000" b="1" dirty="0"/>
              <a:t> </a:t>
            </a:r>
            <a:r>
              <a:rPr lang="es-US" sz="2000" b="1" dirty="0" err="1"/>
              <a:t>an</a:t>
            </a:r>
            <a:r>
              <a:rPr lang="es-US" sz="2000" b="1" dirty="0"/>
              <a:t> </a:t>
            </a:r>
            <a:r>
              <a:rPr lang="es-US" sz="2000" b="1" dirty="0" err="1"/>
              <a:t>eminently</a:t>
            </a:r>
            <a:r>
              <a:rPr lang="es-US" sz="2000" b="1" dirty="0"/>
              <a:t> visual </a:t>
            </a:r>
            <a:r>
              <a:rPr lang="es-US" sz="2000" b="1" dirty="0" err="1"/>
              <a:t>way</a:t>
            </a:r>
            <a:r>
              <a:rPr lang="es-US" sz="2000" b="1" dirty="0"/>
              <a:t> of </a:t>
            </a:r>
            <a:r>
              <a:rPr lang="es-US" sz="2000" b="1" dirty="0" err="1"/>
              <a:t>unfolding</a:t>
            </a:r>
            <a:r>
              <a:rPr lang="es-US" sz="2000" b="1" dirty="0"/>
              <a:t> and </a:t>
            </a:r>
            <a:r>
              <a:rPr lang="es-US" sz="2000" b="1" dirty="0" err="1"/>
              <a:t>understanding</a:t>
            </a:r>
            <a:r>
              <a:rPr lang="es-US" sz="2000" b="1" dirty="0"/>
              <a:t> </a:t>
            </a:r>
            <a:r>
              <a:rPr lang="es-US" sz="2000" b="1" dirty="0" err="1"/>
              <a:t>the</a:t>
            </a:r>
            <a:r>
              <a:rPr lang="es-US" sz="2000" b="1" dirty="0"/>
              <a:t> </a:t>
            </a:r>
            <a:r>
              <a:rPr lang="es-US" sz="2000" b="1" dirty="0" err="1"/>
              <a:t>world</a:t>
            </a:r>
            <a:r>
              <a:rPr lang="es-US" sz="2000" dirty="0"/>
              <a:t>, </a:t>
            </a:r>
            <a:r>
              <a:rPr lang="es-US" sz="2000" dirty="0" err="1"/>
              <a:t>which</a:t>
            </a:r>
            <a:r>
              <a:rPr lang="es-US" sz="2000" dirty="0"/>
              <a:t> </a:t>
            </a:r>
            <a:r>
              <a:rPr lang="es-US" sz="2000" dirty="0" err="1"/>
              <a:t>is</a:t>
            </a:r>
            <a:r>
              <a:rPr lang="es-US" sz="2000" dirty="0"/>
              <a:t> </a:t>
            </a:r>
            <a:r>
              <a:rPr lang="es-US" sz="2000" dirty="0" err="1"/>
              <a:t>perfect</a:t>
            </a:r>
            <a:r>
              <a:rPr lang="es-US" sz="2000" dirty="0"/>
              <a:t> and complete as </a:t>
            </a:r>
            <a:r>
              <a:rPr lang="es-US" sz="2000" dirty="0" err="1"/>
              <a:t>it</a:t>
            </a:r>
            <a:r>
              <a:rPr lang="es-US" sz="2000" dirty="0"/>
              <a:t> </a:t>
            </a:r>
            <a:r>
              <a:rPr lang="es-US" sz="2000" dirty="0" err="1"/>
              <a:t>is</a:t>
            </a:r>
            <a:r>
              <a:rPr lang="es-US" sz="2000" dirty="0"/>
              <a:t>, and </a:t>
            </a:r>
            <a:r>
              <a:rPr lang="es-US" sz="2000" dirty="0" err="1"/>
              <a:t>which</a:t>
            </a:r>
            <a:r>
              <a:rPr lang="es-US" sz="2000" dirty="0"/>
              <a:t> has no </a:t>
            </a:r>
            <a:r>
              <a:rPr lang="es-US" sz="2000" dirty="0" err="1"/>
              <a:t>relation</a:t>
            </a:r>
            <a:r>
              <a:rPr lang="es-US" sz="2000" dirty="0"/>
              <a:t> to </a:t>
            </a:r>
            <a:r>
              <a:rPr lang="es-US" sz="2000" dirty="0" err="1"/>
              <a:t>the</a:t>
            </a:r>
            <a:r>
              <a:rPr lang="es-US" sz="2000" dirty="0"/>
              <a:t> </a:t>
            </a:r>
            <a:r>
              <a:rPr lang="es-US" sz="2000" dirty="0" err="1"/>
              <a:t>auditory</a:t>
            </a:r>
            <a:r>
              <a:rPr lang="es-US" sz="2000" dirty="0"/>
              <a:t>. </a:t>
            </a:r>
            <a:r>
              <a:rPr lang="es-US" sz="2000" dirty="0" err="1"/>
              <a:t>It</a:t>
            </a:r>
            <a:r>
              <a:rPr lang="es-US" sz="2000" dirty="0"/>
              <a:t> </a:t>
            </a:r>
            <a:r>
              <a:rPr lang="es-US" sz="2000" dirty="0" err="1"/>
              <a:t>is</a:t>
            </a:r>
            <a:r>
              <a:rPr lang="es-US" sz="2000" dirty="0"/>
              <a:t> </a:t>
            </a:r>
            <a:r>
              <a:rPr lang="es-US" sz="2000" dirty="0" err="1"/>
              <a:t>not</a:t>
            </a:r>
            <a:r>
              <a:rPr lang="es-US" sz="2000" dirty="0"/>
              <a:t> a </a:t>
            </a:r>
            <a:r>
              <a:rPr lang="es-US" sz="2000" dirty="0" err="1"/>
              <a:t>fixed</a:t>
            </a:r>
            <a:r>
              <a:rPr lang="es-US" sz="2000" dirty="0"/>
              <a:t> concept. </a:t>
            </a:r>
            <a:r>
              <a:rPr lang="es-US" sz="2000" dirty="0" err="1"/>
              <a:t>This</a:t>
            </a:r>
            <a:r>
              <a:rPr lang="es-US" sz="2000" dirty="0"/>
              <a:t> </a:t>
            </a:r>
            <a:r>
              <a:rPr lang="es-US" sz="2000" dirty="0" err="1"/>
              <a:t>term</a:t>
            </a:r>
            <a:r>
              <a:rPr lang="es-US" sz="2000" dirty="0"/>
              <a:t> has </a:t>
            </a:r>
            <a:r>
              <a:rPr lang="es-US" sz="2000" dirty="0" err="1"/>
              <a:t>nothing</a:t>
            </a:r>
            <a:r>
              <a:rPr lang="es-US" sz="2000" dirty="0"/>
              <a:t> to do </a:t>
            </a:r>
            <a:r>
              <a:rPr lang="es-US" sz="2000" dirty="0" err="1"/>
              <a:t>with</a:t>
            </a:r>
            <a:r>
              <a:rPr lang="es-US" sz="2000" dirty="0"/>
              <a:t> </a:t>
            </a:r>
            <a:r>
              <a:rPr lang="es-US" sz="2000" dirty="0" err="1"/>
              <a:t>the</a:t>
            </a:r>
            <a:r>
              <a:rPr lang="es-US" sz="2000" dirty="0"/>
              <a:t> </a:t>
            </a:r>
            <a:r>
              <a:rPr lang="es-US" sz="2000" dirty="0" err="1"/>
              <a:t>absence</a:t>
            </a:r>
            <a:r>
              <a:rPr lang="es-US" sz="2000" dirty="0"/>
              <a:t> of </a:t>
            </a:r>
            <a:r>
              <a:rPr lang="es-US" sz="2000" dirty="0" err="1"/>
              <a:t>sound</a:t>
            </a:r>
            <a:r>
              <a:rPr lang="es-US" sz="2000" dirty="0"/>
              <a:t>, </a:t>
            </a:r>
            <a:r>
              <a:rPr lang="es-US" sz="2000" dirty="0" err="1"/>
              <a:t>the</a:t>
            </a:r>
            <a:r>
              <a:rPr lang="es-US" sz="2000" dirty="0"/>
              <a:t> "</a:t>
            </a:r>
            <a:r>
              <a:rPr lang="es-US" sz="2000" dirty="0" err="1"/>
              <a:t>hearing</a:t>
            </a:r>
            <a:r>
              <a:rPr lang="es-US" sz="2000" dirty="0"/>
              <a:t> </a:t>
            </a:r>
            <a:r>
              <a:rPr lang="es-US" sz="2000" dirty="0" err="1"/>
              <a:t>impairment</a:t>
            </a:r>
            <a:r>
              <a:rPr lang="es-US" sz="2000" dirty="0"/>
              <a:t>", </a:t>
            </a:r>
            <a:r>
              <a:rPr lang="es-US" sz="2000" dirty="0" err="1"/>
              <a:t>or</a:t>
            </a:r>
            <a:r>
              <a:rPr lang="es-US" sz="2000" dirty="0"/>
              <a:t> </a:t>
            </a:r>
            <a:r>
              <a:rPr lang="es-US" sz="2000" dirty="0" err="1"/>
              <a:t>the</a:t>
            </a:r>
            <a:r>
              <a:rPr lang="es-US" sz="2000" dirty="0"/>
              <a:t> </a:t>
            </a:r>
            <a:r>
              <a:rPr lang="es-US" sz="2000" dirty="0" err="1"/>
              <a:t>lack</a:t>
            </a:r>
            <a:r>
              <a:rPr lang="es-US" sz="2000" dirty="0"/>
              <a:t> of </a:t>
            </a:r>
            <a:r>
              <a:rPr lang="es-US" sz="2000" dirty="0" err="1"/>
              <a:t>something</a:t>
            </a:r>
            <a:r>
              <a:rPr lang="es-US" sz="2000" dirty="0"/>
              <a:t>, and </a:t>
            </a:r>
            <a:r>
              <a:rPr lang="es-US" sz="2000" dirty="0" err="1"/>
              <a:t>therefore</a:t>
            </a:r>
            <a:r>
              <a:rPr lang="es-US" sz="2000" dirty="0"/>
              <a:t> </a:t>
            </a:r>
            <a:r>
              <a:rPr lang="es-US" sz="2000" dirty="0" err="1"/>
              <a:t>is</a:t>
            </a:r>
            <a:r>
              <a:rPr lang="es-US" sz="2000" dirty="0"/>
              <a:t> </a:t>
            </a:r>
            <a:r>
              <a:rPr lang="es-US" sz="2000" dirty="0" err="1"/>
              <a:t>different</a:t>
            </a:r>
            <a:r>
              <a:rPr lang="es-US" sz="2000" dirty="0"/>
              <a:t> </a:t>
            </a:r>
            <a:r>
              <a:rPr lang="es-US" sz="2000" dirty="0" err="1"/>
              <a:t>from</a:t>
            </a:r>
            <a:r>
              <a:rPr lang="es-US" sz="2000" dirty="0"/>
              <a:t> "</a:t>
            </a:r>
            <a:r>
              <a:rPr lang="es-US" sz="2000" dirty="0" err="1"/>
              <a:t>deafness</a:t>
            </a:r>
            <a:r>
              <a:rPr lang="es-US" sz="2000" dirty="0"/>
              <a:t>". </a:t>
            </a:r>
          </a:p>
          <a:p>
            <a:r>
              <a:rPr lang="es-US" sz="2000" dirty="0"/>
              <a:t> </a:t>
            </a:r>
            <a:r>
              <a:rPr lang="es-US" sz="2000" dirty="0" err="1"/>
              <a:t>The</a:t>
            </a:r>
            <a:r>
              <a:rPr lang="es-US" sz="2000" dirty="0"/>
              <a:t> </a:t>
            </a:r>
            <a:r>
              <a:rPr lang="es-US" sz="2000" dirty="0" err="1"/>
              <a:t>omission</a:t>
            </a:r>
            <a:r>
              <a:rPr lang="es-US" sz="2000" dirty="0"/>
              <a:t> of </a:t>
            </a:r>
            <a:r>
              <a:rPr lang="es-US" sz="2000" dirty="0" err="1"/>
              <a:t>this</a:t>
            </a:r>
            <a:r>
              <a:rPr lang="es-US" sz="2000" dirty="0"/>
              <a:t> </a:t>
            </a:r>
            <a:r>
              <a:rPr lang="es-US" sz="2000" dirty="0" err="1"/>
              <a:t>intersection</a:t>
            </a:r>
            <a:r>
              <a:rPr lang="es-US" sz="2000" dirty="0"/>
              <a:t> in </a:t>
            </a:r>
            <a:r>
              <a:rPr lang="es-US" sz="2000" dirty="0" err="1"/>
              <a:t>laws</a:t>
            </a:r>
            <a:r>
              <a:rPr lang="es-US" sz="2000" dirty="0"/>
              <a:t> and </a:t>
            </a:r>
            <a:r>
              <a:rPr lang="es-US" sz="2000" dirty="0" err="1"/>
              <a:t>public</a:t>
            </a:r>
            <a:r>
              <a:rPr lang="es-US" sz="2000" dirty="0"/>
              <a:t> </a:t>
            </a:r>
            <a:r>
              <a:rPr lang="es-US" sz="2000" dirty="0" err="1"/>
              <a:t>policies</a:t>
            </a:r>
            <a:r>
              <a:rPr lang="es-US" sz="2000" dirty="0"/>
              <a:t> </a:t>
            </a:r>
            <a:r>
              <a:rPr lang="es-US" sz="2000" dirty="0" err="1"/>
              <a:t>aggravates</a:t>
            </a:r>
            <a:r>
              <a:rPr lang="es-US" sz="2000" dirty="0"/>
              <a:t> </a:t>
            </a:r>
            <a:r>
              <a:rPr lang="es-US" sz="2000" dirty="0" err="1"/>
              <a:t>the</a:t>
            </a:r>
            <a:r>
              <a:rPr lang="es-US" sz="2000" dirty="0"/>
              <a:t> </a:t>
            </a:r>
            <a:r>
              <a:rPr lang="es-US" sz="2000" dirty="0" err="1"/>
              <a:t>exclusion</a:t>
            </a:r>
            <a:r>
              <a:rPr lang="es-US" sz="2000" dirty="0"/>
              <a:t> </a:t>
            </a:r>
            <a:r>
              <a:rPr lang="es-US" sz="2000" dirty="0" err="1"/>
              <a:t>experienced</a:t>
            </a:r>
            <a:r>
              <a:rPr lang="es-US" sz="2000" dirty="0"/>
              <a:t> </a:t>
            </a:r>
            <a:r>
              <a:rPr lang="es-US" sz="2000" dirty="0" err="1"/>
              <a:t>by</a:t>
            </a:r>
            <a:r>
              <a:rPr lang="es-US" sz="2000" dirty="0"/>
              <a:t> </a:t>
            </a:r>
            <a:r>
              <a:rPr lang="es-US" sz="2000" dirty="0" err="1"/>
              <a:t>deaf</a:t>
            </a:r>
            <a:r>
              <a:rPr lang="es-US" sz="2000" dirty="0"/>
              <a:t> </a:t>
            </a:r>
            <a:r>
              <a:rPr lang="es-US" sz="2000" dirty="0" err="1"/>
              <a:t>people</a:t>
            </a:r>
            <a:r>
              <a:rPr lang="es-US" sz="2000" dirty="0"/>
              <a:t> </a:t>
            </a:r>
            <a:r>
              <a:rPr lang="es-US" sz="2000" dirty="0" err="1"/>
              <a:t>since</a:t>
            </a:r>
            <a:r>
              <a:rPr lang="es-US" sz="2000" dirty="0"/>
              <a:t> </a:t>
            </a:r>
            <a:r>
              <a:rPr lang="es-US" sz="2000" dirty="0" err="1"/>
              <a:t>they</a:t>
            </a:r>
            <a:r>
              <a:rPr lang="es-US" sz="2000" dirty="0"/>
              <a:t> </a:t>
            </a:r>
            <a:r>
              <a:rPr lang="es-US" sz="2000" dirty="0" err="1"/>
              <a:t>perpetuate</a:t>
            </a:r>
            <a:r>
              <a:rPr lang="es-US" sz="2000" dirty="0"/>
              <a:t> </a:t>
            </a:r>
            <a:r>
              <a:rPr lang="es-US" sz="2000" dirty="0" err="1"/>
              <a:t>an</a:t>
            </a:r>
            <a:r>
              <a:rPr lang="es-US" sz="2000" dirty="0"/>
              <a:t>" </a:t>
            </a:r>
            <a:r>
              <a:rPr lang="es-US" sz="2000" dirty="0" err="1"/>
              <a:t>audist</a:t>
            </a:r>
            <a:r>
              <a:rPr lang="es-US" sz="2000" dirty="0"/>
              <a:t>" </a:t>
            </a:r>
            <a:r>
              <a:rPr lang="es-US" sz="2000" dirty="0" err="1"/>
              <a:t>ideology</a:t>
            </a:r>
            <a:r>
              <a:rPr lang="es-US" sz="2000" dirty="0"/>
              <a:t> </a:t>
            </a:r>
            <a:r>
              <a:rPr lang="es-US" sz="2000" dirty="0" err="1"/>
              <a:t>that</a:t>
            </a:r>
            <a:r>
              <a:rPr lang="es-US" sz="2000" dirty="0"/>
              <a:t> </a:t>
            </a:r>
            <a:r>
              <a:rPr lang="es-US" sz="2000" dirty="0" err="1"/>
              <a:t>requires</a:t>
            </a:r>
            <a:r>
              <a:rPr lang="es-US" sz="2000" dirty="0"/>
              <a:t> </a:t>
            </a:r>
            <a:r>
              <a:rPr lang="es-US" sz="2000" dirty="0" err="1"/>
              <a:t>them</a:t>
            </a:r>
            <a:r>
              <a:rPr lang="es-US" sz="2000" dirty="0"/>
              <a:t> to </a:t>
            </a:r>
            <a:r>
              <a:rPr lang="es-US" sz="2000" dirty="0" err="1"/>
              <a:t>adapt</a:t>
            </a:r>
            <a:r>
              <a:rPr lang="es-US" sz="2000" dirty="0"/>
              <a:t> to a social </a:t>
            </a:r>
            <a:r>
              <a:rPr lang="es-US" sz="2000" dirty="0" err="1"/>
              <a:t>structure</a:t>
            </a:r>
            <a:r>
              <a:rPr lang="es-US" sz="2000" dirty="0"/>
              <a:t>, a </a:t>
            </a:r>
            <a:r>
              <a:rPr lang="es-US" sz="2000" dirty="0" err="1"/>
              <a:t>language</a:t>
            </a:r>
            <a:r>
              <a:rPr lang="es-US" sz="2000" dirty="0"/>
              <a:t> and </a:t>
            </a:r>
            <a:r>
              <a:rPr lang="es-US" sz="2000" dirty="0" err="1"/>
              <a:t>an</a:t>
            </a:r>
            <a:r>
              <a:rPr lang="es-US" sz="2000" dirty="0"/>
              <a:t> </a:t>
            </a:r>
            <a:r>
              <a:rPr lang="es-US" sz="2000" dirty="0" err="1"/>
              <a:t>identity</a:t>
            </a:r>
            <a:r>
              <a:rPr lang="es-US" sz="2000" dirty="0"/>
              <a:t> </a:t>
            </a:r>
            <a:r>
              <a:rPr lang="es-US" sz="2000" dirty="0" err="1"/>
              <a:t>based</a:t>
            </a:r>
            <a:r>
              <a:rPr lang="es-US" sz="2000" dirty="0"/>
              <a:t> </a:t>
            </a:r>
            <a:r>
              <a:rPr lang="es-US" sz="2000" dirty="0" err="1"/>
              <a:t>on</a:t>
            </a:r>
            <a:r>
              <a:rPr lang="es-US" sz="2000" dirty="0"/>
              <a:t> a </a:t>
            </a:r>
            <a:r>
              <a:rPr lang="es-US" sz="2000" dirty="0" err="1"/>
              <a:t>hearing</a:t>
            </a:r>
            <a:r>
              <a:rPr lang="es-US" sz="2000" dirty="0"/>
              <a:t> </a:t>
            </a:r>
            <a:r>
              <a:rPr lang="es-US" sz="2000" dirty="0" err="1"/>
              <a:t>view</a:t>
            </a:r>
            <a:r>
              <a:rPr lang="es-US" sz="2000" dirty="0"/>
              <a:t>.</a:t>
            </a:r>
          </a:p>
          <a:p>
            <a:r>
              <a:rPr lang="es-US" sz="2000" dirty="0"/>
              <a:t> </a:t>
            </a:r>
          </a:p>
          <a:p>
            <a:endParaRPr lang="es-US" sz="2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BE10E-9584-8E4F-9B9B-5E0263A92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7176" y="1268761"/>
            <a:ext cx="3884531" cy="4464495"/>
          </a:xfrm>
        </p:spPr>
        <p:txBody>
          <a:bodyPr>
            <a:noAutofit/>
          </a:bodyPr>
          <a:lstStyle/>
          <a:p>
            <a:r>
              <a:rPr lang="es-US" sz="2800" dirty="0" err="1"/>
              <a:t>Laws</a:t>
            </a:r>
            <a:r>
              <a:rPr lang="es-US" sz="2800" dirty="0"/>
              <a:t> and </a:t>
            </a:r>
            <a:r>
              <a:rPr lang="es-US" sz="2800" dirty="0" err="1"/>
              <a:t>public</a:t>
            </a:r>
            <a:r>
              <a:rPr lang="es-US" sz="2800" dirty="0"/>
              <a:t> </a:t>
            </a:r>
            <a:r>
              <a:rPr lang="es-US" sz="2800" dirty="0" err="1"/>
              <a:t>policies</a:t>
            </a:r>
            <a:r>
              <a:rPr lang="es-US" sz="2800" dirty="0"/>
              <a:t> </a:t>
            </a:r>
            <a:r>
              <a:rPr lang="es-US" sz="2800" dirty="0" err="1"/>
              <a:t>omit</a:t>
            </a:r>
            <a:r>
              <a:rPr lang="es-US" sz="2800" dirty="0"/>
              <a:t> </a:t>
            </a:r>
            <a:r>
              <a:rPr lang="es-US" sz="2800" dirty="0" err="1"/>
              <a:t>the</a:t>
            </a:r>
            <a:r>
              <a:rPr lang="es-US" sz="2800" dirty="0"/>
              <a:t> </a:t>
            </a:r>
            <a:r>
              <a:rPr lang="es-US" sz="2800" dirty="0" err="1"/>
              <a:t>existence</a:t>
            </a:r>
            <a:r>
              <a:rPr lang="es-US" sz="2800" dirty="0"/>
              <a:t> of a </a:t>
            </a:r>
            <a:r>
              <a:rPr lang="es-US" sz="2800" dirty="0" err="1"/>
              <a:t>essentially</a:t>
            </a:r>
            <a:r>
              <a:rPr lang="es-US" sz="2800" dirty="0"/>
              <a:t> visual </a:t>
            </a:r>
            <a:r>
              <a:rPr lang="es-US" sz="2800" dirty="0" err="1"/>
              <a:t>community</a:t>
            </a:r>
            <a:r>
              <a:rPr lang="es-US" sz="2800" dirty="0"/>
              <a:t>, </a:t>
            </a:r>
            <a:r>
              <a:rPr lang="es-US" sz="2800" dirty="0" err="1"/>
              <a:t>with</a:t>
            </a:r>
            <a:r>
              <a:rPr lang="es-US" sz="2800" dirty="0"/>
              <a:t> a </a:t>
            </a:r>
            <a:r>
              <a:rPr lang="es-US" sz="2800" dirty="0" err="1"/>
              <a:t>diverse</a:t>
            </a:r>
            <a:r>
              <a:rPr lang="es-US" sz="2800" dirty="0"/>
              <a:t> </a:t>
            </a:r>
            <a:r>
              <a:rPr lang="es-US" sz="2800" dirty="0" err="1"/>
              <a:t>language</a:t>
            </a:r>
            <a:r>
              <a:rPr lang="es-US" sz="2800" dirty="0"/>
              <a:t> and </a:t>
            </a:r>
            <a:r>
              <a:rPr lang="es-US" sz="2800" dirty="0" err="1"/>
              <a:t>representation</a:t>
            </a:r>
            <a:r>
              <a:rPr lang="es-US" sz="2800" dirty="0"/>
              <a:t> of </a:t>
            </a:r>
            <a:r>
              <a:rPr lang="es-US" sz="2800" dirty="0" err="1"/>
              <a:t>the</a:t>
            </a:r>
            <a:r>
              <a:rPr lang="es-US" sz="2800" dirty="0"/>
              <a:t> </a:t>
            </a:r>
            <a:r>
              <a:rPr lang="es-US" sz="2800" dirty="0" err="1"/>
              <a:t>world</a:t>
            </a:r>
            <a:r>
              <a:rPr lang="es-US" sz="2800" dirty="0"/>
              <a:t> </a:t>
            </a:r>
            <a:r>
              <a:rPr lang="es-US" sz="2800" dirty="0" err="1"/>
              <a:t>coexisting</a:t>
            </a:r>
            <a:r>
              <a:rPr lang="es-US" sz="2800" dirty="0"/>
              <a:t> </a:t>
            </a:r>
            <a:r>
              <a:rPr lang="es-US" sz="2800" dirty="0" err="1"/>
              <a:t>within</a:t>
            </a:r>
            <a:r>
              <a:rPr lang="es-US" sz="2800" dirty="0"/>
              <a:t> </a:t>
            </a:r>
            <a:r>
              <a:rPr lang="es-US" sz="2800" dirty="0" err="1"/>
              <a:t>the</a:t>
            </a:r>
            <a:r>
              <a:rPr lang="es-US" sz="2800" dirty="0"/>
              <a:t> </a:t>
            </a:r>
            <a:r>
              <a:rPr lang="es-US" sz="2800" dirty="0" err="1"/>
              <a:t>hegemonic</a:t>
            </a:r>
            <a:r>
              <a:rPr lang="es-US" sz="2800" dirty="0"/>
              <a:t> </a:t>
            </a:r>
            <a:r>
              <a:rPr lang="es-US" sz="2800" dirty="0" err="1"/>
              <a:t>society</a:t>
            </a:r>
            <a:r>
              <a:rPr lang="es-US" sz="2800" dirty="0"/>
              <a:t>, </a:t>
            </a:r>
            <a:r>
              <a:rPr lang="es-US" sz="2800" dirty="0" err="1"/>
              <a:t>which</a:t>
            </a:r>
            <a:r>
              <a:rPr lang="es-US" sz="2800" dirty="0"/>
              <a:t> has </a:t>
            </a:r>
            <a:r>
              <a:rPr lang="es-US" sz="2800" dirty="0" err="1"/>
              <a:t>been</a:t>
            </a:r>
            <a:r>
              <a:rPr lang="es-US" sz="2800" dirty="0"/>
              <a:t> and </a:t>
            </a:r>
            <a:r>
              <a:rPr lang="es-US" sz="2800" dirty="0" err="1"/>
              <a:t>continues</a:t>
            </a:r>
            <a:r>
              <a:rPr lang="es-US" sz="2800" dirty="0"/>
              <a:t> to be a </a:t>
            </a:r>
            <a:r>
              <a:rPr lang="es-US" sz="2800" dirty="0" err="1"/>
              <a:t>victim</a:t>
            </a:r>
            <a:r>
              <a:rPr lang="es-US" sz="2800" dirty="0"/>
              <a:t> of cultural and </a:t>
            </a:r>
            <a:r>
              <a:rPr lang="es-US" sz="2800" dirty="0" err="1"/>
              <a:t>linguistic</a:t>
            </a:r>
            <a:r>
              <a:rPr lang="es-US" sz="2800" dirty="0"/>
              <a:t> </a:t>
            </a:r>
            <a:r>
              <a:rPr lang="es-US" sz="2800" dirty="0" err="1"/>
              <a:t>colonialism</a:t>
            </a:r>
            <a:r>
              <a:rPr lang="es-US" sz="2800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213475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5 Marcador de número de diapositiva">
            <a:extLst>
              <a:ext uri="{FF2B5EF4-FFF2-40B4-BE49-F238E27FC236}">
                <a16:creationId xmlns:a16="http://schemas.microsoft.com/office/drawing/2014/main" id="{7A5E279D-C1F4-F144-A253-E9EE9545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491539-E0DC-E04C-9D3E-EEC6606578B0}" type="slidenum">
              <a:rPr lang="en-US" altLang="es-US"/>
              <a:pPr eaLnBrk="1" hangingPunct="1"/>
              <a:t>11</a:t>
            </a:fld>
            <a:endParaRPr lang="en-US" altLang="es-US"/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77B5B95E-3E29-B247-B919-796C5BE8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916113"/>
            <a:ext cx="384492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US" b="1">
                <a:solidFill>
                  <a:schemeClr val="bg1"/>
                </a:solidFill>
              </a:rPr>
              <a:t>It is hour of WAKE UP!!...</a:t>
            </a:r>
          </a:p>
          <a:p>
            <a:pPr algn="ctr" eaLnBrk="1" hangingPunct="1"/>
            <a:endParaRPr lang="es-ES_tradnl" altLang="es-US" b="1">
              <a:solidFill>
                <a:schemeClr val="bg1"/>
              </a:solidFill>
            </a:endParaRPr>
          </a:p>
          <a:p>
            <a:pPr algn="ctr" eaLnBrk="1" hangingPunct="1"/>
            <a:r>
              <a:rPr lang="es-ES_tradnl" altLang="es-US" b="1">
                <a:solidFill>
                  <a:schemeClr val="bg1"/>
                </a:solidFill>
              </a:rPr>
              <a:t>WAKE UP, WAKE UP!!!!  ROCK THE COMMUNITY AND THE SOCIETY WITH YOUR HANDS!!</a:t>
            </a:r>
            <a:endParaRPr lang="en-US" altLang="es-US" b="1">
              <a:solidFill>
                <a:schemeClr val="bg1"/>
              </a:solidFill>
            </a:endParaRPr>
          </a:p>
        </p:txBody>
      </p:sp>
      <p:sp>
        <p:nvSpPr>
          <p:cNvPr id="72712" name="Rectangle 8">
            <a:extLst>
              <a:ext uri="{FF2B5EF4-FFF2-40B4-BE49-F238E27FC236}">
                <a16:creationId xmlns:a16="http://schemas.microsoft.com/office/drawing/2014/main" id="{665201AE-AD60-A440-A3F5-45BE3FBAD8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3338" y="465096"/>
            <a:ext cx="4284662" cy="941387"/>
          </a:xfrm>
          <a:noFill/>
        </p:spPr>
        <p:txBody>
          <a:bodyPr/>
          <a:lstStyle/>
          <a:p>
            <a:pPr eaLnBrk="1" hangingPunct="1"/>
            <a:r>
              <a:rPr lang="en-US" altLang="es-US" sz="3600" dirty="0">
                <a:solidFill>
                  <a:schemeClr val="tx1"/>
                </a:solidFill>
              </a:rPr>
              <a:t>Audism  examples: cultural colonialism</a:t>
            </a:r>
          </a:p>
        </p:txBody>
      </p:sp>
      <p:sp>
        <p:nvSpPr>
          <p:cNvPr id="72713" name="Rectangle 9">
            <a:extLst>
              <a:ext uri="{FF2B5EF4-FFF2-40B4-BE49-F238E27FC236}">
                <a16:creationId xmlns:a16="http://schemas.microsoft.com/office/drawing/2014/main" id="{5F14B749-0B7B-2E49-8A89-B0FDCA578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21976" y="0"/>
            <a:ext cx="5289924" cy="6858000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altLang="es-US" sz="2800" dirty="0"/>
          </a:p>
          <a:p>
            <a:pPr eaLnBrk="1" hangingPunct="1"/>
            <a:r>
              <a:rPr lang="en-US" altLang="es-US" sz="2800" dirty="0"/>
              <a:t>“Why you don’t have a Universal Sign Language”?</a:t>
            </a:r>
          </a:p>
          <a:p>
            <a:pPr eaLnBrk="1" hangingPunct="1"/>
            <a:r>
              <a:rPr lang="en-US" altLang="es-US" sz="2800" dirty="0"/>
              <a:t>“This event includes International Sign Language Interpretation” (GDS 2022!)</a:t>
            </a:r>
          </a:p>
          <a:p>
            <a:pPr eaLnBrk="1" hangingPunct="1"/>
            <a:r>
              <a:rPr lang="en-US" altLang="es-US" sz="2800" dirty="0"/>
              <a:t>“No worries about SLI, we will meet on google meet”!. </a:t>
            </a:r>
          </a:p>
          <a:p>
            <a:pPr eaLnBrk="1" hangingPunct="1"/>
            <a:r>
              <a:rPr lang="en-US" altLang="es-US" sz="2800" dirty="0"/>
              <a:t>“We have closed captions, no need for SLI”.</a:t>
            </a:r>
          </a:p>
          <a:p>
            <a:r>
              <a:rPr lang="en-US" altLang="es-ES" sz="2800" dirty="0"/>
              <a:t>"Rehabilitation" based on "auditory normalization" and not on the promotion of linguistic-cultural autonomy and independent living.</a:t>
            </a:r>
            <a:endParaRPr lang="en-US" altLang="es-US" sz="2800" dirty="0"/>
          </a:p>
        </p:txBody>
      </p:sp>
      <p:pic>
        <p:nvPicPr>
          <p:cNvPr id="7" name="Picture 8" descr="A woman in front of the classroom, teaching in Sign Language">
            <a:extLst>
              <a:ext uri="{FF2B5EF4-FFF2-40B4-BE49-F238E27FC236}">
                <a16:creationId xmlns:a16="http://schemas.microsoft.com/office/drawing/2014/main" id="{119C4EC4-DDD9-3B45-80CE-9CAC4FF3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26" y="1916113"/>
            <a:ext cx="3953511" cy="348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50"/>
                            </p:stCondLst>
                            <p:childTnLst>
                              <p:par>
                                <p:cTn id="4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2" grpId="0"/>
      <p:bldP spid="727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magen que contiene foto, computadora&#10;&#10;Descripción generada automáticamente">
            <a:extLst>
              <a:ext uri="{FF2B5EF4-FFF2-40B4-BE49-F238E27FC236}">
                <a16:creationId xmlns:a16="http://schemas.microsoft.com/office/drawing/2014/main" id="{536CF1B9-2DF2-2A44-B09B-3782D24F3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5" r="1" b="1523"/>
          <a:stretch/>
        </p:blipFill>
        <p:spPr>
          <a:xfrm rot="5400000">
            <a:off x="1908900" y="1986243"/>
            <a:ext cx="3217333" cy="1631735"/>
          </a:xfrm>
          <a:prstGeom prst="rect">
            <a:avLst/>
          </a:prstGeom>
        </p:spPr>
      </p:pic>
      <p:pic>
        <p:nvPicPr>
          <p:cNvPr id="8" name="Imagen 7" descr="Un par de imágenes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E1B9A25-7D8D-3C49-BFFB-642925FDD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2" r="1" b="1107"/>
          <a:stretch/>
        </p:blipFill>
        <p:spPr>
          <a:xfrm rot="5400000">
            <a:off x="4120774" y="1986255"/>
            <a:ext cx="3217333" cy="1631711"/>
          </a:xfrm>
          <a:prstGeom prst="rect">
            <a:avLst/>
          </a:prstGeom>
        </p:spPr>
      </p:pic>
      <p:pic>
        <p:nvPicPr>
          <p:cNvPr id="10" name="Imagen 9" descr="Imagen que contiene interior, foto&#10;&#10;Descripción generada automáticamente">
            <a:extLst>
              <a:ext uri="{FF2B5EF4-FFF2-40B4-BE49-F238E27FC236}">
                <a16:creationId xmlns:a16="http://schemas.microsoft.com/office/drawing/2014/main" id="{C7AF96C2-4073-8F40-B180-50A8F067A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6057" y="1595611"/>
            <a:ext cx="3217333" cy="2412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0399811-A0CE-1E4E-80E5-FD8FE6E9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009" y="4735828"/>
            <a:ext cx="7177437" cy="1563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AUDISM EXAMPLES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940377-7D77-3C46-9EAC-0916B2DF1D77}"/>
              </a:ext>
            </a:extLst>
          </p:cNvPr>
          <p:cNvSpPr txBox="1"/>
          <p:nvPr/>
        </p:nvSpPr>
        <p:spPr>
          <a:xfrm>
            <a:off x="1810871" y="49330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7BC9BD-3356-3845-AE25-98BF07571A1E}"/>
              </a:ext>
            </a:extLst>
          </p:cNvPr>
          <p:cNvSpPr txBox="1"/>
          <p:nvPr/>
        </p:nvSpPr>
        <p:spPr>
          <a:xfrm>
            <a:off x="197224" y="1924949"/>
            <a:ext cx="2163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s-ES" sz="2400" b="1" kern="0" dirty="0"/>
              <a:t>Stereotypical Assumptions of Deaf “Inabilities” or deafness</a:t>
            </a:r>
          </a:p>
          <a:p>
            <a:endParaRPr lang="es-US" sz="2400" dirty="0"/>
          </a:p>
        </p:txBody>
      </p:sp>
    </p:spTree>
    <p:extLst>
      <p:ext uri="{BB962C8B-B14F-4D97-AF65-F5344CB8AC3E}">
        <p14:creationId xmlns:p14="http://schemas.microsoft.com/office/powerpoint/2010/main" val="327780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B5B02-F6BE-9949-9DE8-6999014C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00" y="1050436"/>
            <a:ext cx="4987700" cy="612068"/>
          </a:xfrm>
        </p:spPr>
        <p:txBody>
          <a:bodyPr>
            <a:normAutofit fontScale="90000"/>
          </a:bodyPr>
          <a:lstStyle/>
          <a:p>
            <a:pPr algn="ctr"/>
            <a:r>
              <a:rPr lang="es-US" dirty="0" err="1">
                <a:solidFill>
                  <a:schemeClr val="accent2"/>
                </a:solidFill>
              </a:rPr>
              <a:t>Conclusions</a:t>
            </a:r>
            <a:r>
              <a:rPr lang="es-US" dirty="0">
                <a:solidFill>
                  <a:schemeClr val="accent2"/>
                </a:solidFill>
              </a:rPr>
              <a:t> </a:t>
            </a:r>
            <a:r>
              <a:rPr lang="es-US" dirty="0" err="1">
                <a:solidFill>
                  <a:schemeClr val="accent2"/>
                </a:solidFill>
              </a:rPr>
              <a:t>for</a:t>
            </a:r>
            <a:r>
              <a:rPr lang="es-US" dirty="0">
                <a:solidFill>
                  <a:schemeClr val="accent2"/>
                </a:solidFill>
              </a:rPr>
              <a:t> </a:t>
            </a:r>
            <a:r>
              <a:rPr lang="es-US" dirty="0" err="1">
                <a:solidFill>
                  <a:schemeClr val="accent2"/>
                </a:solidFill>
              </a:rPr>
              <a:t>Public</a:t>
            </a:r>
            <a:r>
              <a:rPr lang="es-US" dirty="0">
                <a:solidFill>
                  <a:schemeClr val="accent2"/>
                </a:solidFill>
              </a:rPr>
              <a:t> </a:t>
            </a:r>
            <a:r>
              <a:rPr lang="es-US" dirty="0" err="1">
                <a:solidFill>
                  <a:schemeClr val="accent2"/>
                </a:solidFill>
              </a:rPr>
              <a:t>Policies</a:t>
            </a:r>
            <a:r>
              <a:rPr lang="es-US" dirty="0">
                <a:solidFill>
                  <a:schemeClr val="accent2"/>
                </a:solidFill>
              </a:rPr>
              <a:t>
</a:t>
            </a:r>
            <a:endParaRPr lang="es-US" b="1" dirty="0">
              <a:solidFill>
                <a:schemeClr val="accent2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EEC02F-3CFF-A641-9240-66CB0A659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89856"/>
            <a:ext cx="4554071" cy="5826097"/>
          </a:xfrm>
        </p:spPr>
        <p:txBody>
          <a:bodyPr>
            <a:normAutofit fontScale="85000" lnSpcReduction="20000"/>
          </a:bodyPr>
          <a:lstStyle/>
          <a:p>
            <a:r>
              <a:rPr lang="es-US" dirty="0" err="1"/>
              <a:t>It</a:t>
            </a:r>
            <a:r>
              <a:rPr lang="es-US" dirty="0"/>
              <a:t> </a:t>
            </a:r>
            <a:r>
              <a:rPr lang="es-US" dirty="0" err="1"/>
              <a:t>is</a:t>
            </a:r>
            <a:r>
              <a:rPr lang="es-US" dirty="0"/>
              <a:t> </a:t>
            </a:r>
            <a:r>
              <a:rPr lang="es-US" dirty="0" err="1"/>
              <a:t>necessary</a:t>
            </a:r>
            <a:r>
              <a:rPr lang="es-US" dirty="0"/>
              <a:t> to </a:t>
            </a:r>
            <a:r>
              <a:rPr lang="es-US" dirty="0" err="1"/>
              <a:t>extend</a:t>
            </a:r>
            <a:r>
              <a:rPr lang="es-US" dirty="0"/>
              <a:t> </a:t>
            </a:r>
            <a:r>
              <a:rPr lang="es-US" dirty="0" err="1"/>
              <a:t>the</a:t>
            </a:r>
            <a:r>
              <a:rPr lang="es-US" dirty="0"/>
              <a:t> full legal </a:t>
            </a:r>
            <a:r>
              <a:rPr lang="es-US" dirty="0" err="1"/>
              <a:t>recognition</a:t>
            </a:r>
            <a:r>
              <a:rPr lang="es-US" dirty="0"/>
              <a:t> of </a:t>
            </a:r>
            <a:r>
              <a:rPr lang="es-US" dirty="0" err="1"/>
              <a:t>sign</a:t>
            </a:r>
            <a:r>
              <a:rPr lang="es-US" dirty="0"/>
              <a:t> </a:t>
            </a:r>
            <a:r>
              <a:rPr lang="es-US" dirty="0" err="1"/>
              <a:t>languages</a:t>
            </a:r>
            <a:r>
              <a:rPr lang="es-US" dirty="0"/>
              <a:t> as </a:t>
            </a:r>
            <a:r>
              <a:rPr lang="es-US" dirty="0" err="1"/>
              <a:t>an</a:t>
            </a:r>
            <a:r>
              <a:rPr lang="es-US" dirty="0"/>
              <a:t> </a:t>
            </a:r>
            <a:r>
              <a:rPr lang="es-US" dirty="0" err="1"/>
              <a:t>obligation</a:t>
            </a:r>
            <a:r>
              <a:rPr lang="es-US" dirty="0"/>
              <a:t> </a:t>
            </a:r>
            <a:r>
              <a:rPr lang="es-US" dirty="0" err="1"/>
              <a:t>undertaken</a:t>
            </a:r>
            <a:r>
              <a:rPr lang="es-US" dirty="0"/>
              <a:t> </a:t>
            </a:r>
            <a:r>
              <a:rPr lang="es-US" dirty="0" err="1"/>
              <a:t>by</a:t>
            </a:r>
            <a:r>
              <a:rPr lang="es-US" dirty="0"/>
              <a:t> </a:t>
            </a:r>
            <a:r>
              <a:rPr lang="es-US" dirty="0" err="1"/>
              <a:t>the</a:t>
            </a:r>
            <a:r>
              <a:rPr lang="es-US" dirty="0"/>
              <a:t> 193 </a:t>
            </a:r>
            <a:r>
              <a:rPr lang="es-US" dirty="0" err="1"/>
              <a:t>member</a:t>
            </a:r>
            <a:r>
              <a:rPr lang="es-US" dirty="0"/>
              <a:t> </a:t>
            </a:r>
            <a:r>
              <a:rPr lang="es-US" dirty="0" err="1"/>
              <a:t>countries</a:t>
            </a:r>
            <a:r>
              <a:rPr lang="es-US" dirty="0"/>
              <a:t> of </a:t>
            </a:r>
            <a:r>
              <a:rPr lang="es-US" dirty="0" err="1"/>
              <a:t>the</a:t>
            </a:r>
            <a:r>
              <a:rPr lang="es-US" dirty="0"/>
              <a:t> </a:t>
            </a:r>
            <a:r>
              <a:rPr lang="es-US" dirty="0" err="1"/>
              <a:t>United</a:t>
            </a:r>
            <a:r>
              <a:rPr lang="es-US" dirty="0"/>
              <a:t> </a:t>
            </a:r>
            <a:r>
              <a:rPr lang="es-US" dirty="0" err="1"/>
              <a:t>Nations</a:t>
            </a:r>
            <a:r>
              <a:rPr lang="es-US" dirty="0"/>
              <a:t> and </a:t>
            </a:r>
            <a:r>
              <a:rPr lang="es-US" dirty="0" err="1"/>
              <a:t>ensure</a:t>
            </a:r>
            <a:r>
              <a:rPr lang="es-US" dirty="0"/>
              <a:t> </a:t>
            </a:r>
            <a:r>
              <a:rPr lang="es-US" dirty="0" err="1"/>
              <a:t>that</a:t>
            </a:r>
            <a:r>
              <a:rPr lang="es-US" dirty="0"/>
              <a:t> </a:t>
            </a:r>
            <a:r>
              <a:rPr lang="es-US" dirty="0" err="1"/>
              <a:t>such</a:t>
            </a:r>
            <a:r>
              <a:rPr lang="es-US" dirty="0"/>
              <a:t> </a:t>
            </a:r>
            <a:r>
              <a:rPr lang="es-US" dirty="0" err="1"/>
              <a:t>recognition</a:t>
            </a:r>
            <a:r>
              <a:rPr lang="es-US" dirty="0"/>
              <a:t> </a:t>
            </a:r>
            <a:r>
              <a:rPr lang="es-US" dirty="0" err="1"/>
              <a:t>encompasses</a:t>
            </a:r>
            <a:r>
              <a:rPr lang="es-US" dirty="0"/>
              <a:t> </a:t>
            </a:r>
            <a:r>
              <a:rPr lang="es-US" dirty="0" err="1"/>
              <a:t>the</a:t>
            </a:r>
            <a:r>
              <a:rPr lang="es-US" dirty="0"/>
              <a:t> individual and </a:t>
            </a:r>
            <a:r>
              <a:rPr lang="es-US" dirty="0" err="1"/>
              <a:t>collective</a:t>
            </a:r>
            <a:r>
              <a:rPr lang="es-US" dirty="0"/>
              <a:t> </a:t>
            </a:r>
            <a:r>
              <a:rPr lang="es-US" dirty="0" err="1"/>
              <a:t>dimensions</a:t>
            </a:r>
            <a:r>
              <a:rPr lang="es-US" dirty="0"/>
              <a:t> of </a:t>
            </a:r>
            <a:r>
              <a:rPr lang="es-US" dirty="0" err="1"/>
              <a:t>the</a:t>
            </a:r>
            <a:r>
              <a:rPr lang="es-US" dirty="0"/>
              <a:t> </a:t>
            </a:r>
            <a:r>
              <a:rPr lang="es-US" dirty="0" err="1"/>
              <a:t>rights</a:t>
            </a:r>
            <a:r>
              <a:rPr lang="es-US" dirty="0"/>
              <a:t> of </a:t>
            </a:r>
            <a:r>
              <a:rPr lang="es-US" dirty="0" err="1"/>
              <a:t>deaf</a:t>
            </a:r>
            <a:r>
              <a:rPr lang="es-US" dirty="0"/>
              <a:t> </a:t>
            </a:r>
            <a:r>
              <a:rPr lang="es-US" dirty="0" err="1"/>
              <a:t>people</a:t>
            </a:r>
            <a:r>
              <a:rPr lang="es-US" dirty="0"/>
              <a:t>. So </a:t>
            </a:r>
            <a:r>
              <a:rPr lang="es-US" dirty="0" err="1"/>
              <a:t>far</a:t>
            </a:r>
            <a:r>
              <a:rPr lang="es-US" dirty="0"/>
              <a:t>, </a:t>
            </a:r>
            <a:r>
              <a:rPr lang="es-US" dirty="0" err="1"/>
              <a:t>only</a:t>
            </a:r>
            <a:r>
              <a:rPr lang="es-US" dirty="0"/>
              <a:t> 71 </a:t>
            </a:r>
            <a:r>
              <a:rPr lang="es-US" dirty="0" err="1"/>
              <a:t>countries</a:t>
            </a:r>
            <a:r>
              <a:rPr lang="es-US" dirty="0"/>
              <a:t> </a:t>
            </a:r>
            <a:r>
              <a:rPr lang="es-US" dirty="0" err="1"/>
              <a:t>recognize</a:t>
            </a:r>
            <a:r>
              <a:rPr lang="es-US" dirty="0"/>
              <a:t> </a:t>
            </a:r>
            <a:r>
              <a:rPr lang="es-US" dirty="0" err="1"/>
              <a:t>them</a:t>
            </a:r>
            <a:r>
              <a:rPr lang="es-US" dirty="0"/>
              <a:t> at </a:t>
            </a:r>
            <a:r>
              <a:rPr lang="es-US" dirty="0" err="1"/>
              <a:t>different</a:t>
            </a:r>
            <a:r>
              <a:rPr lang="es-US" dirty="0"/>
              <a:t> </a:t>
            </a:r>
            <a:r>
              <a:rPr lang="es-US" dirty="0" err="1"/>
              <a:t>levels</a:t>
            </a:r>
            <a:r>
              <a:rPr lang="es-US" dirty="0"/>
              <a:t>, </a:t>
            </a:r>
            <a:r>
              <a:rPr lang="es-US" dirty="0" err="1"/>
              <a:t>including</a:t>
            </a:r>
            <a:r>
              <a:rPr lang="es-US" dirty="0"/>
              <a:t> </a:t>
            </a:r>
            <a:r>
              <a:rPr lang="es-US" dirty="0" err="1"/>
              <a:t>those</a:t>
            </a:r>
            <a:r>
              <a:rPr lang="es-US" dirty="0"/>
              <a:t> </a:t>
            </a:r>
            <a:r>
              <a:rPr lang="es-US" dirty="0" err="1"/>
              <a:t>that</a:t>
            </a:r>
            <a:r>
              <a:rPr lang="es-US" dirty="0"/>
              <a:t> </a:t>
            </a:r>
            <a:r>
              <a:rPr lang="es-US" dirty="0" err="1"/>
              <a:t>only</a:t>
            </a:r>
            <a:r>
              <a:rPr lang="es-US" dirty="0"/>
              <a:t> </a:t>
            </a:r>
            <a:r>
              <a:rPr lang="es-US" dirty="0" err="1"/>
              <a:t>recognize</a:t>
            </a:r>
            <a:r>
              <a:rPr lang="es-US" dirty="0"/>
              <a:t> </a:t>
            </a:r>
            <a:r>
              <a:rPr lang="es-US" dirty="0" err="1"/>
              <a:t>them</a:t>
            </a:r>
            <a:r>
              <a:rPr lang="es-US" dirty="0"/>
              <a:t> as a </a:t>
            </a:r>
            <a:r>
              <a:rPr lang="es-US" dirty="0" err="1"/>
              <a:t>means</a:t>
            </a:r>
            <a:r>
              <a:rPr lang="es-US" dirty="0"/>
              <a:t> of </a:t>
            </a:r>
            <a:r>
              <a:rPr lang="es-US" dirty="0" err="1"/>
              <a:t>communication</a:t>
            </a:r>
            <a:r>
              <a:rPr lang="es-US" dirty="0"/>
              <a:t> and </a:t>
            </a:r>
            <a:r>
              <a:rPr lang="es-US" dirty="0" err="1"/>
              <a:t>not</a:t>
            </a:r>
            <a:r>
              <a:rPr lang="es-US" dirty="0"/>
              <a:t> as a </a:t>
            </a:r>
            <a:r>
              <a:rPr lang="es-US" dirty="0" err="1"/>
              <a:t>right</a:t>
            </a:r>
            <a:r>
              <a:rPr lang="es-US" dirty="0"/>
              <a:t> to </a:t>
            </a:r>
            <a:r>
              <a:rPr lang="es-US" dirty="0" err="1"/>
              <a:t>language</a:t>
            </a:r>
            <a:r>
              <a:rPr lang="es-US" dirty="0"/>
              <a:t>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9D7C2A-D31B-5B40-B7B8-DD98F260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376" y="1532965"/>
            <a:ext cx="5271247" cy="508298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US" sz="2200" dirty="0" err="1"/>
              <a:t>The</a:t>
            </a:r>
            <a:r>
              <a:rPr lang="es-US" sz="2200" dirty="0"/>
              <a:t> </a:t>
            </a:r>
            <a:r>
              <a:rPr lang="es-US" sz="2200" dirty="0" err="1"/>
              <a:t>right</a:t>
            </a:r>
            <a:r>
              <a:rPr lang="es-US" sz="2200" dirty="0"/>
              <a:t> of </a:t>
            </a:r>
            <a:r>
              <a:rPr lang="es-US" sz="2200" dirty="0" err="1"/>
              <a:t>access</a:t>
            </a:r>
            <a:r>
              <a:rPr lang="es-US" sz="2200" dirty="0"/>
              <a:t> to </a:t>
            </a:r>
            <a:r>
              <a:rPr lang="es-US" sz="2200" dirty="0" err="1"/>
              <a:t>sign</a:t>
            </a:r>
            <a:r>
              <a:rPr lang="es-US" sz="2200" dirty="0"/>
              <a:t> </a:t>
            </a:r>
            <a:r>
              <a:rPr lang="es-US" sz="2200" dirty="0" err="1"/>
              <a:t>languages</a:t>
            </a:r>
            <a:r>
              <a:rPr lang="es-US" sz="2200" dirty="0"/>
              <a:t> </a:t>
            </a:r>
            <a:r>
              <a:rPr lang="es-US" sz="2200" dirty="0" err="1"/>
              <a:t>does</a:t>
            </a:r>
            <a:r>
              <a:rPr lang="es-US" sz="2200" dirty="0"/>
              <a:t> </a:t>
            </a:r>
            <a:r>
              <a:rPr lang="es-US" sz="2200" dirty="0" err="1"/>
              <a:t>not</a:t>
            </a:r>
            <a:r>
              <a:rPr lang="es-US" sz="2200" dirty="0"/>
              <a:t> </a:t>
            </a:r>
            <a:r>
              <a:rPr lang="es-US" sz="2200" dirty="0" err="1"/>
              <a:t>imply</a:t>
            </a:r>
            <a:r>
              <a:rPr lang="es-US" sz="2200" dirty="0"/>
              <a:t> </a:t>
            </a:r>
            <a:r>
              <a:rPr lang="es-US" sz="2200" dirty="0" err="1"/>
              <a:t>only</a:t>
            </a:r>
            <a:r>
              <a:rPr lang="es-US" sz="2200" dirty="0"/>
              <a:t> </a:t>
            </a:r>
            <a:r>
              <a:rPr lang="es-US" sz="2200" dirty="0" err="1"/>
              <a:t>the</a:t>
            </a:r>
            <a:r>
              <a:rPr lang="es-US" sz="2200" dirty="0"/>
              <a:t> </a:t>
            </a:r>
            <a:r>
              <a:rPr lang="es-US" sz="2200" dirty="0" err="1"/>
              <a:t>guarantee</a:t>
            </a:r>
            <a:r>
              <a:rPr lang="es-US" sz="2200" dirty="0"/>
              <a:t> of </a:t>
            </a:r>
            <a:r>
              <a:rPr lang="es-US" sz="2200" dirty="0" err="1"/>
              <a:t>certified</a:t>
            </a:r>
            <a:r>
              <a:rPr lang="es-US" sz="2200" dirty="0"/>
              <a:t>, neutral, </a:t>
            </a:r>
            <a:r>
              <a:rPr lang="es-US" sz="2200" dirty="0" err="1"/>
              <a:t>professional</a:t>
            </a:r>
            <a:r>
              <a:rPr lang="es-US" sz="2200" dirty="0"/>
              <a:t> </a:t>
            </a:r>
            <a:r>
              <a:rPr lang="es-US" sz="2200" dirty="0" err="1"/>
              <a:t>interpreters</a:t>
            </a:r>
            <a:r>
              <a:rPr lang="es-US" sz="2200" dirty="0"/>
              <a:t> </a:t>
            </a:r>
            <a:r>
              <a:rPr lang="es-US" sz="2200" dirty="0" err="1"/>
              <a:t>with</a:t>
            </a:r>
            <a:r>
              <a:rPr lang="es-US" sz="2200" dirty="0"/>
              <a:t> </a:t>
            </a:r>
            <a:r>
              <a:rPr lang="es-US" sz="2200" dirty="0" err="1"/>
              <a:t>ethical</a:t>
            </a:r>
            <a:r>
              <a:rPr lang="es-US" sz="2200" dirty="0"/>
              <a:t> training. 
</a:t>
            </a:r>
            <a:r>
              <a:rPr lang="es-US" sz="2200" dirty="0" err="1"/>
              <a:t>It</a:t>
            </a:r>
            <a:r>
              <a:rPr lang="es-US" sz="2200" dirty="0"/>
              <a:t> </a:t>
            </a:r>
            <a:r>
              <a:rPr lang="es-US" sz="2200" dirty="0" err="1"/>
              <a:t>implies</a:t>
            </a:r>
            <a:r>
              <a:rPr lang="es-US" sz="2200" dirty="0"/>
              <a:t> </a:t>
            </a:r>
            <a:r>
              <a:rPr lang="es-US" sz="2200" dirty="0" err="1"/>
              <a:t>the</a:t>
            </a:r>
            <a:r>
              <a:rPr lang="es-US" sz="2200" dirty="0"/>
              <a:t> </a:t>
            </a:r>
            <a:r>
              <a:rPr lang="es-US" sz="2200" dirty="0" err="1"/>
              <a:t>massification</a:t>
            </a:r>
            <a:r>
              <a:rPr lang="es-US" sz="2200" dirty="0"/>
              <a:t> of </a:t>
            </a:r>
            <a:r>
              <a:rPr lang="es-US" sz="2200" dirty="0" err="1"/>
              <a:t>the</a:t>
            </a:r>
            <a:r>
              <a:rPr lang="es-US" sz="2200" dirty="0"/>
              <a:t> </a:t>
            </a:r>
            <a:r>
              <a:rPr lang="es-US" sz="2200" dirty="0" err="1"/>
              <a:t>national</a:t>
            </a:r>
            <a:r>
              <a:rPr lang="es-US" sz="2200" dirty="0"/>
              <a:t> </a:t>
            </a:r>
            <a:r>
              <a:rPr lang="es-US" sz="2200" dirty="0" err="1"/>
              <a:t>sign</a:t>
            </a:r>
            <a:r>
              <a:rPr lang="es-US" sz="2200" dirty="0"/>
              <a:t> </a:t>
            </a:r>
            <a:r>
              <a:rPr lang="es-US" sz="2200" dirty="0" err="1"/>
              <a:t>languages</a:t>
            </a:r>
            <a:r>
              <a:rPr lang="es-US" sz="2200" dirty="0"/>
              <a:t>’ </a:t>
            </a:r>
            <a:r>
              <a:rPr lang="es-US" sz="2200" dirty="0" err="1"/>
              <a:t>learning</a:t>
            </a:r>
            <a:r>
              <a:rPr lang="es-US" sz="2200" dirty="0"/>
              <a:t> </a:t>
            </a:r>
            <a:r>
              <a:rPr lang="es-US" sz="2200" dirty="0" err="1"/>
              <a:t>throughout</a:t>
            </a:r>
            <a:r>
              <a:rPr lang="es-US" sz="2200" dirty="0"/>
              <a:t> </a:t>
            </a:r>
            <a:r>
              <a:rPr lang="es-US" sz="2200" dirty="0" err="1"/>
              <a:t>the</a:t>
            </a:r>
            <a:r>
              <a:rPr lang="es-US" sz="2200" dirty="0"/>
              <a:t> </a:t>
            </a:r>
            <a:r>
              <a:rPr lang="es-US" sz="2200" dirty="0" err="1"/>
              <a:t>community</a:t>
            </a:r>
            <a:r>
              <a:rPr lang="es-US" sz="2200" dirty="0"/>
              <a:t>, </a:t>
            </a:r>
            <a:r>
              <a:rPr lang="es-US" sz="2200" dirty="0" err="1"/>
              <a:t>starting</a:t>
            </a:r>
            <a:r>
              <a:rPr lang="es-US" sz="2200" dirty="0"/>
              <a:t> </a:t>
            </a:r>
            <a:r>
              <a:rPr lang="es-US" sz="2200" dirty="0" err="1"/>
              <a:t>with</a:t>
            </a:r>
            <a:r>
              <a:rPr lang="es-US" sz="2200" dirty="0"/>
              <a:t> </a:t>
            </a:r>
            <a:r>
              <a:rPr lang="es-US" sz="2200" dirty="0" err="1"/>
              <a:t>the</a:t>
            </a:r>
            <a:r>
              <a:rPr lang="es-US" sz="2200" dirty="0"/>
              <a:t> </a:t>
            </a:r>
            <a:r>
              <a:rPr lang="es-US" sz="2200" dirty="0" err="1"/>
              <a:t>family</a:t>
            </a:r>
            <a:r>
              <a:rPr lang="es-US" sz="2200" dirty="0"/>
              <a:t>.
</a:t>
            </a:r>
            <a:r>
              <a:rPr lang="es-US" sz="2200" dirty="0" err="1"/>
              <a:t>It</a:t>
            </a:r>
            <a:r>
              <a:rPr lang="es-US" sz="2200" dirty="0"/>
              <a:t> </a:t>
            </a:r>
            <a:r>
              <a:rPr lang="es-US" sz="2200" dirty="0" err="1"/>
              <a:t>implies</a:t>
            </a:r>
            <a:r>
              <a:rPr lang="es-US" sz="2200" dirty="0"/>
              <a:t> </a:t>
            </a:r>
            <a:r>
              <a:rPr lang="es-US" sz="2200" dirty="0" err="1"/>
              <a:t>generating</a:t>
            </a:r>
            <a:r>
              <a:rPr lang="es-US" sz="2200" dirty="0"/>
              <a:t> </a:t>
            </a:r>
            <a:r>
              <a:rPr lang="es-US" sz="2200" dirty="0" err="1"/>
              <a:t>concordant</a:t>
            </a:r>
            <a:r>
              <a:rPr lang="es-US" sz="2200" dirty="0"/>
              <a:t> </a:t>
            </a:r>
            <a:r>
              <a:rPr lang="es-US" sz="2200" dirty="0" err="1"/>
              <a:t>linguistic</a:t>
            </a:r>
            <a:r>
              <a:rPr lang="es-US" sz="2200" dirty="0"/>
              <a:t>-cultural </a:t>
            </a:r>
            <a:r>
              <a:rPr lang="es-US" sz="2200" dirty="0" err="1"/>
              <a:t>environments</a:t>
            </a:r>
            <a:r>
              <a:rPr lang="es-US" sz="2200" dirty="0"/>
              <a:t>: </a:t>
            </a:r>
            <a:r>
              <a:rPr lang="es-US" sz="2200" dirty="0" err="1"/>
              <a:t>language</a:t>
            </a:r>
            <a:r>
              <a:rPr lang="es-US" sz="2200" dirty="0"/>
              <a:t>, </a:t>
            </a:r>
            <a:r>
              <a:rPr lang="es-US" sz="2200" dirty="0" err="1"/>
              <a:t>visuality</a:t>
            </a:r>
            <a:r>
              <a:rPr lang="es-US" sz="2200" dirty="0"/>
              <a:t>, </a:t>
            </a:r>
            <a:r>
              <a:rPr lang="es-US" sz="2200" dirty="0" err="1"/>
              <a:t>spaciality</a:t>
            </a:r>
            <a:r>
              <a:rPr lang="es-US" sz="2200" dirty="0"/>
              <a:t> in </a:t>
            </a:r>
            <a:r>
              <a:rPr lang="es-US" sz="2200" dirty="0" err="1"/>
              <a:t>all</a:t>
            </a:r>
            <a:r>
              <a:rPr lang="es-US" sz="2200" dirty="0"/>
              <a:t> </a:t>
            </a:r>
            <a:r>
              <a:rPr lang="es-US" sz="2200" dirty="0" err="1"/>
              <a:t>areas</a:t>
            </a:r>
            <a:r>
              <a:rPr lang="es-US" sz="2200" dirty="0"/>
              <a:t> of social and </a:t>
            </a:r>
            <a:r>
              <a:rPr lang="es-US" sz="2200" dirty="0" err="1"/>
              <a:t>public</a:t>
            </a:r>
            <a:r>
              <a:rPr lang="es-US" sz="2200" dirty="0"/>
              <a:t> </a:t>
            </a:r>
            <a:r>
              <a:rPr lang="es-US" sz="2200" dirty="0" err="1"/>
              <a:t>life</a:t>
            </a:r>
            <a:r>
              <a:rPr lang="es-US" sz="2200" dirty="0"/>
              <a:t>, and </a:t>
            </a:r>
            <a:r>
              <a:rPr lang="es-US" sz="2200" dirty="0" err="1"/>
              <a:t>the</a:t>
            </a:r>
            <a:r>
              <a:rPr lang="es-US" sz="2200" dirty="0"/>
              <a:t> </a:t>
            </a:r>
            <a:r>
              <a:rPr lang="es-US" sz="2200" dirty="0" err="1"/>
              <a:t>incorporation</a:t>
            </a:r>
            <a:r>
              <a:rPr lang="es-US" sz="2200" dirty="0"/>
              <a:t> of </a:t>
            </a:r>
            <a:r>
              <a:rPr lang="es-US" sz="2200" dirty="0" err="1"/>
              <a:t>deaf</a:t>
            </a:r>
            <a:r>
              <a:rPr lang="es-US" sz="2200" dirty="0"/>
              <a:t> </a:t>
            </a:r>
            <a:r>
              <a:rPr lang="es-US" sz="2200" dirty="0" err="1"/>
              <a:t>signing</a:t>
            </a:r>
            <a:r>
              <a:rPr lang="es-US" sz="2200" dirty="0"/>
              <a:t> </a:t>
            </a:r>
            <a:r>
              <a:rPr lang="es-US" sz="2200" dirty="0" err="1"/>
              <a:t>people</a:t>
            </a:r>
            <a:r>
              <a:rPr lang="es-US" sz="2200" dirty="0"/>
              <a:t> in decisión-</a:t>
            </a:r>
            <a:r>
              <a:rPr lang="es-US" sz="2200" dirty="0" err="1"/>
              <a:t>making</a:t>
            </a:r>
            <a:r>
              <a:rPr lang="es-US" sz="2200" dirty="0"/>
              <a:t> </a:t>
            </a:r>
            <a:r>
              <a:rPr lang="es-US" sz="2200" dirty="0" err="1"/>
              <a:t>processes</a:t>
            </a:r>
            <a:r>
              <a:rPr lang="es-US" sz="2200" dirty="0"/>
              <a:t> in </a:t>
            </a:r>
            <a:r>
              <a:rPr lang="es-US" sz="2200" dirty="0" err="1"/>
              <a:t>all</a:t>
            </a:r>
            <a:r>
              <a:rPr lang="es-US" sz="2200" dirty="0"/>
              <a:t> áreas of </a:t>
            </a:r>
            <a:r>
              <a:rPr lang="es-US" sz="2200" dirty="0" err="1"/>
              <a:t>life</a:t>
            </a:r>
            <a:r>
              <a:rPr lang="es-US" sz="2200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16332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0" name="Google Shape;2970;p68"/>
          <p:cNvSpPr txBox="1"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algn="l">
              <a:spcBef>
                <a:spcPct val="0"/>
              </a:spcBef>
            </a:pPr>
            <a:r>
              <a:rPr lang="en-US" sz="44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
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8A1CC8F1-E442-4940-B162-909A7A928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9" b="-3"/>
          <a:stretch/>
        </p:blipFill>
        <p:spPr>
          <a:xfrm>
            <a:off x="548639" y="2516777"/>
            <a:ext cx="6856207" cy="3993752"/>
          </a:xfrm>
          <a:prstGeom prst="rect">
            <a:avLst/>
          </a:prstGeom>
        </p:spPr>
      </p:pic>
      <p:sp>
        <p:nvSpPr>
          <p:cNvPr id="2971" name="Google Shape;2971;p68"/>
          <p:cNvSpPr txBox="1">
            <a:spLocks noGrp="1"/>
          </p:cNvSpPr>
          <p:nvPr>
            <p:ph type="body" idx="1"/>
          </p:nvPr>
        </p:nvSpPr>
        <p:spPr>
          <a:xfrm>
            <a:off x="7546848" y="2516777"/>
            <a:ext cx="3803904" cy="3660185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-2286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+mn-ea"/>
                <a:cs typeface="+mn-cs"/>
              </a:rPr>
              <a:t>Pamela Molina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2200">
                <a:latin typeface="+mn-lt"/>
                <a:ea typeface="+mn-ea"/>
                <a:cs typeface="+mn-cs"/>
              </a:rPr>
              <a:t>E-mail: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2200">
                <a:latin typeface="+mn-lt"/>
                <a:ea typeface="+mn-ea"/>
                <a:cs typeface="+mn-cs"/>
              </a:rPr>
              <a:t>pamela.Molina@wfdeaf.org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2200">
                <a:latin typeface="+mn-lt"/>
                <a:ea typeface="+mn-ea"/>
                <a:cs typeface="+mn-cs"/>
              </a:rPr>
              <a:t>Twitter: @PamelaMolinaT</a:t>
            </a:r>
          </a:p>
          <a:p>
            <a:pPr marL="0" lvl="0" indent="-2286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200">
              <a:latin typeface="+mn-lt"/>
              <a:ea typeface="+mn-ea"/>
              <a:cs typeface="+mn-cs"/>
            </a:endParaRPr>
          </a:p>
        </p:txBody>
      </p:sp>
      <p:sp>
        <p:nvSpPr>
          <p:cNvPr id="96" name="Slide Number Placeholder 3">
            <a:extLst>
              <a:ext uri="{FF2B5EF4-FFF2-40B4-BE49-F238E27FC236}">
                <a16:creationId xmlns:a16="http://schemas.microsoft.com/office/drawing/2014/main" id="{F84C2601-7A53-41FF-AAD8-8D33D4208AC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7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847704" y="471874"/>
            <a:ext cx="6753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L" altLang="es-ES" sz="3600" b="1" dirty="0" err="1">
                <a:latin typeface="Calibri" pitchFamily="34" charset="0"/>
              </a:rPr>
              <a:t>Biases</a:t>
            </a:r>
            <a:r>
              <a:rPr lang="es-CL" altLang="es-ES" sz="3600" b="1" dirty="0">
                <a:latin typeface="Calibri" pitchFamily="34" charset="0"/>
              </a:rPr>
              <a:t> and </a:t>
            </a:r>
            <a:r>
              <a:rPr lang="es-CL" altLang="es-ES" sz="3600" b="1" dirty="0" err="1">
                <a:latin typeface="Calibri" pitchFamily="34" charset="0"/>
              </a:rPr>
              <a:t>its</a:t>
            </a:r>
            <a:r>
              <a:rPr lang="es-CL" altLang="es-ES" sz="3600" b="1" dirty="0">
                <a:latin typeface="Calibri" pitchFamily="34" charset="0"/>
              </a:rPr>
              <a:t> </a:t>
            </a:r>
            <a:r>
              <a:rPr lang="es-CL" altLang="es-ES" sz="3600" b="1" dirty="0" err="1">
                <a:latin typeface="Calibri" pitchFamily="34" charset="0"/>
              </a:rPr>
              <a:t>implications</a:t>
            </a:r>
            <a:endParaRPr lang="en-US" altLang="es-ES" sz="3600" b="1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9906" y="1752601"/>
            <a:ext cx="52100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3600" b="1" dirty="0" err="1"/>
              <a:t>How</a:t>
            </a:r>
            <a:r>
              <a:rPr lang="es-ES" sz="3600" b="1" dirty="0"/>
              <a:t> </a:t>
            </a:r>
            <a:r>
              <a:rPr lang="es-ES" sz="3600" b="1" dirty="0" err="1"/>
              <a:t>many</a:t>
            </a:r>
            <a:r>
              <a:rPr lang="es-ES" sz="3600" b="1" dirty="0"/>
              <a:t> </a:t>
            </a:r>
            <a:r>
              <a:rPr lang="es-ES" sz="3600" b="1" dirty="0" err="1"/>
              <a:t>identities</a:t>
            </a:r>
            <a:r>
              <a:rPr lang="es-ES" sz="3600" b="1" dirty="0"/>
              <a:t> do </a:t>
            </a:r>
            <a:r>
              <a:rPr lang="es-ES" sz="3600" b="1" dirty="0" err="1"/>
              <a:t>we</a:t>
            </a:r>
            <a:r>
              <a:rPr lang="es-ES" sz="3600" b="1" dirty="0"/>
              <a:t> </a:t>
            </a:r>
            <a:r>
              <a:rPr lang="es-ES" sz="3600" b="1" dirty="0" err="1"/>
              <a:t>have</a:t>
            </a:r>
            <a:r>
              <a:rPr lang="es-ES" sz="3600" b="1" dirty="0"/>
              <a:t> in </a:t>
            </a:r>
            <a:r>
              <a:rPr lang="es-ES" sz="3600" b="1" dirty="0" err="1"/>
              <a:t>this</a:t>
            </a:r>
            <a:r>
              <a:rPr lang="es-ES" sz="3600" b="1" dirty="0"/>
              <a:t> </a:t>
            </a:r>
            <a:r>
              <a:rPr lang="es-ES" sz="3600" b="1" dirty="0" err="1"/>
              <a:t>session</a:t>
            </a:r>
            <a:r>
              <a:rPr lang="es-ES" sz="3600" b="1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s-ES" sz="36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3600" b="1" dirty="0"/>
              <a:t>Trust </a:t>
            </a:r>
            <a:r>
              <a:rPr lang="es-ES" sz="3600" b="1" dirty="0" err="1"/>
              <a:t>Circle</a:t>
            </a:r>
            <a:endParaRPr lang="es-ES" sz="36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s-ES" sz="2400" dirty="0"/>
          </a:p>
          <a:p>
            <a:pPr>
              <a:defRPr/>
            </a:pPr>
            <a:endParaRPr lang="es-ES" sz="24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dirty="0"/>
          </a:p>
        </p:txBody>
      </p:sp>
      <p:pic>
        <p:nvPicPr>
          <p:cNvPr id="3" name="Imagen 2" descr="Imagen que contiene objeto&#10;&#10;Descripción generada automáticamente">
            <a:extLst>
              <a:ext uri="{FF2B5EF4-FFF2-40B4-BE49-F238E27FC236}">
                <a16:creationId xmlns:a16="http://schemas.microsoft.com/office/drawing/2014/main" id="{52C73B09-E5DA-024E-BFC0-798A1405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447800"/>
            <a:ext cx="5410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3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291" y="1143000"/>
            <a:ext cx="8823303" cy="4876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US" sz="2800" dirty="0"/>
              <a:t>”ISMS”: IDEOLOGICAL – CULTURAL OPPRESSIONS</a:t>
            </a:r>
          </a:p>
          <a:p>
            <a:pPr algn="just">
              <a:buFont typeface="Wingdings" pitchFamily="2" charset="2"/>
              <a:buChar char="Ø"/>
            </a:pPr>
            <a:r>
              <a:rPr lang="es-US" sz="2800" dirty="0" err="1"/>
              <a:t>Racism</a:t>
            </a:r>
            <a:r>
              <a:rPr lang="es-US" sz="2800" dirty="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s-US" sz="2800" dirty="0" err="1"/>
              <a:t>Heterosexism</a:t>
            </a:r>
            <a:endParaRPr lang="es-US" sz="2800" dirty="0"/>
          </a:p>
          <a:p>
            <a:pPr algn="just">
              <a:buFont typeface="Wingdings" pitchFamily="2" charset="2"/>
              <a:buChar char="Ø"/>
            </a:pPr>
            <a:r>
              <a:rPr lang="es-US" sz="2800" dirty="0" err="1"/>
              <a:t>Normocentrism</a:t>
            </a:r>
            <a:endParaRPr lang="es-US" sz="2800" dirty="0"/>
          </a:p>
          <a:p>
            <a:pPr algn="just">
              <a:buFont typeface="Wingdings" pitchFamily="2" charset="2"/>
              <a:buChar char="Ø"/>
            </a:pPr>
            <a:r>
              <a:rPr lang="es-US" sz="2800" dirty="0"/>
              <a:t>Ableism</a:t>
            </a:r>
          </a:p>
          <a:p>
            <a:pPr algn="just">
              <a:buFont typeface="Wingdings" pitchFamily="2" charset="2"/>
              <a:buChar char="Ø"/>
            </a:pPr>
            <a:r>
              <a:rPr lang="es-US" sz="2800" dirty="0" err="1"/>
              <a:t>Audism</a:t>
            </a:r>
            <a:endParaRPr lang="es-US" sz="2800" dirty="0"/>
          </a:p>
          <a:p>
            <a:pPr algn="just">
              <a:buFont typeface="Wingdings" pitchFamily="2" charset="2"/>
              <a:buChar char="Ø"/>
            </a:pPr>
            <a:r>
              <a:rPr lang="es-CO" sz="2800" dirty="0" err="1"/>
              <a:t>Male</a:t>
            </a:r>
            <a:r>
              <a:rPr lang="es-CO" sz="2800" dirty="0"/>
              <a:t> </a:t>
            </a:r>
            <a:r>
              <a:rPr lang="es-CO" sz="2800" dirty="0" err="1"/>
              <a:t>Chauvinism</a:t>
            </a:r>
            <a:r>
              <a:rPr lang="es-CO" sz="2800" dirty="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s-US" sz="2800" dirty="0" err="1"/>
              <a:t>Ageism</a:t>
            </a:r>
            <a:endParaRPr lang="es-US" sz="2800" dirty="0"/>
          </a:p>
          <a:p>
            <a:pPr algn="just">
              <a:buFont typeface="Wingdings" pitchFamily="2" charset="2"/>
              <a:buChar char="Ø"/>
            </a:pPr>
            <a:r>
              <a:rPr lang="es-US" sz="2800" dirty="0"/>
              <a:t>Etc…</a:t>
            </a:r>
          </a:p>
          <a:p>
            <a:pPr marL="0" indent="0" algn="ctr">
              <a:buNone/>
            </a:pPr>
            <a:r>
              <a:rPr lang="es-CO" sz="2800" b="1" dirty="0"/>
              <a:t>A single </a:t>
            </a:r>
            <a:r>
              <a:rPr lang="es-CO" sz="2800" b="1" dirty="0" err="1"/>
              <a:t>logic</a:t>
            </a:r>
            <a:r>
              <a:rPr lang="es-CO" sz="2800" b="1" dirty="0"/>
              <a:t>, and </a:t>
            </a:r>
            <a:r>
              <a:rPr lang="es-CO" sz="2800" b="1" dirty="0" err="1"/>
              <a:t>intersectional</a:t>
            </a:r>
            <a:r>
              <a:rPr lang="es-CO" sz="2800" b="1" dirty="0"/>
              <a:t> </a:t>
            </a:r>
            <a:r>
              <a:rPr lang="es-CO" sz="2800" b="1" dirty="0" err="1"/>
              <a:t>discrimination</a:t>
            </a:r>
            <a:endParaRPr lang="es-ES" sz="2800" b="1" dirty="0"/>
          </a:p>
          <a:p>
            <a:pPr marL="0" indent="0" algn="ctr">
              <a:buNone/>
            </a:pPr>
            <a:r>
              <a:rPr lang="es-CO" sz="1800" b="1" dirty="0" err="1"/>
              <a:t>Mitigating</a:t>
            </a:r>
            <a:r>
              <a:rPr lang="es-CO" sz="1800" b="1" dirty="0"/>
              <a:t> the </a:t>
            </a:r>
            <a:r>
              <a:rPr lang="es-CO" sz="1800" b="1" dirty="0" err="1"/>
              <a:t>impact</a:t>
            </a:r>
            <a:r>
              <a:rPr lang="es-CO" sz="1800" b="1" dirty="0"/>
              <a:t> of </a:t>
            </a:r>
            <a:r>
              <a:rPr lang="es-CO" sz="1800" b="1" dirty="0" err="1"/>
              <a:t>unconscious</a:t>
            </a:r>
            <a:r>
              <a:rPr lang="es-CO" sz="1800" b="1" dirty="0"/>
              <a:t> </a:t>
            </a:r>
            <a:r>
              <a:rPr lang="es-CO" sz="1800" b="1" dirty="0" err="1"/>
              <a:t>biases</a:t>
            </a:r>
            <a:r>
              <a:rPr lang="es-CO" sz="1800" b="1" dirty="0"/>
              <a:t> </a:t>
            </a:r>
            <a:r>
              <a:rPr lang="es-CO" sz="1800" b="1" dirty="0" err="1"/>
              <a:t>is</a:t>
            </a:r>
            <a:r>
              <a:rPr lang="es-CO" sz="1800" b="1" dirty="0"/>
              <a:t> </a:t>
            </a:r>
            <a:r>
              <a:rPr lang="es-CO" sz="1800" b="1" dirty="0" err="1"/>
              <a:t>critical</a:t>
            </a:r>
            <a:r>
              <a:rPr lang="es-CO" sz="1800" b="1" dirty="0"/>
              <a:t> </a:t>
            </a:r>
            <a:r>
              <a:rPr lang="es-CO" sz="1800" b="1" dirty="0" err="1"/>
              <a:t>for</a:t>
            </a:r>
            <a:r>
              <a:rPr lang="es-CO" sz="1800" b="1" dirty="0"/>
              <a:t> a culture of inclusión.</a:t>
            </a:r>
            <a:endParaRPr lang="es-US" sz="1800" b="1" dirty="0"/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A4875603-D5F3-1649-B0DC-E83C69AAD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935" y="314980"/>
            <a:ext cx="75704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L" altLang="es-ES" sz="2800" b="1" dirty="0">
                <a:latin typeface="Calibri" pitchFamily="34" charset="0"/>
              </a:rPr>
              <a:t>INTERSECTIONAL  DISCRIMINATION </a:t>
            </a:r>
          </a:p>
        </p:txBody>
      </p:sp>
    </p:spTree>
    <p:extLst>
      <p:ext uri="{BB962C8B-B14F-4D97-AF65-F5344CB8AC3E}">
        <p14:creationId xmlns:p14="http://schemas.microsoft.com/office/powerpoint/2010/main" val="6988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5467" y="1371600"/>
            <a:ext cx="8923866" cy="4876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US" sz="2800" i="1" dirty="0"/>
          </a:p>
          <a:p>
            <a:pPr marL="0" indent="0" algn="ctr">
              <a:buNone/>
            </a:pPr>
            <a:endParaRPr lang="es-US" sz="3600" b="1" dirty="0"/>
          </a:p>
          <a:p>
            <a:pPr marL="0" indent="0" algn="ctr">
              <a:buNone/>
            </a:pPr>
            <a:r>
              <a:rPr lang="es-US" sz="3600" b="1" dirty="0"/>
              <a:t>Human </a:t>
            </a:r>
            <a:r>
              <a:rPr lang="es-US" sz="3600" b="1" dirty="0" err="1"/>
              <a:t>Rights</a:t>
            </a:r>
            <a:r>
              <a:rPr lang="es-US" sz="3600" b="1" dirty="0"/>
              <a:t> </a:t>
            </a:r>
            <a:r>
              <a:rPr lang="es-US" sz="3600" b="1" dirty="0" err="1"/>
              <a:t>treaties</a:t>
            </a:r>
            <a:r>
              <a:rPr lang="es-US" sz="3600" b="1" dirty="0"/>
              <a:t> </a:t>
            </a:r>
            <a:r>
              <a:rPr lang="es-US" sz="3600" b="1" dirty="0" err="1"/>
              <a:t>must</a:t>
            </a:r>
            <a:r>
              <a:rPr lang="es-US" sz="3600" b="1" dirty="0"/>
              <a:t> be </a:t>
            </a:r>
            <a:r>
              <a:rPr lang="es-US" sz="3600" b="1" dirty="0" err="1"/>
              <a:t>complied</a:t>
            </a:r>
            <a:r>
              <a:rPr lang="es-US" sz="3600" b="1" dirty="0"/>
              <a:t> </a:t>
            </a:r>
            <a:r>
              <a:rPr lang="es-US" sz="3600" b="1" dirty="0" err="1"/>
              <a:t>with</a:t>
            </a:r>
            <a:r>
              <a:rPr lang="es-US" sz="3600" b="1" dirty="0"/>
              <a:t>, </a:t>
            </a:r>
            <a:r>
              <a:rPr lang="es-US" sz="3600" b="1" dirty="0" err="1"/>
              <a:t>interpreted</a:t>
            </a:r>
            <a:r>
              <a:rPr lang="es-US" sz="3600" b="1" dirty="0"/>
              <a:t> and </a:t>
            </a:r>
            <a:r>
              <a:rPr lang="es-US" sz="3600" b="1" dirty="0" err="1"/>
              <a:t>monitored</a:t>
            </a:r>
            <a:r>
              <a:rPr lang="es-US" sz="3600" b="1" dirty="0"/>
              <a:t> in a transversal, </a:t>
            </a:r>
            <a:r>
              <a:rPr lang="es-US" sz="3600" b="1" dirty="0" err="1"/>
              <a:t>intersectional</a:t>
            </a:r>
            <a:r>
              <a:rPr lang="es-US" sz="3600" b="1" dirty="0"/>
              <a:t> and </a:t>
            </a:r>
            <a:r>
              <a:rPr lang="es-US" sz="3600" b="1" dirty="0" err="1"/>
              <a:t>differential</a:t>
            </a:r>
            <a:r>
              <a:rPr lang="es-US" sz="3600" b="1" dirty="0"/>
              <a:t> </a:t>
            </a:r>
            <a:r>
              <a:rPr lang="es-US" sz="3600" b="1" dirty="0" err="1"/>
              <a:t>focus</a:t>
            </a:r>
            <a:r>
              <a:rPr lang="es-US" sz="3600" b="1" dirty="0"/>
              <a:t>. </a:t>
            </a:r>
          </a:p>
          <a:p>
            <a:pPr algn="ctr"/>
            <a:endParaRPr lang="es-US" sz="3600" i="1" dirty="0"/>
          </a:p>
          <a:p>
            <a:pPr algn="just"/>
            <a:endParaRPr lang="en-US" sz="2000" dirty="0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836194" y="194101"/>
            <a:ext cx="4519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CL" altLang="es-ES" sz="2400" b="1" dirty="0">
                <a:latin typeface="Calibri" pitchFamily="34" charset="0"/>
              </a:rPr>
              <a:t>INTERSECTIONALITY AND </a:t>
            </a:r>
          </a:p>
          <a:p>
            <a:pPr algn="ctr"/>
            <a:r>
              <a:rPr lang="es-CL" altLang="es-ES" sz="2400" b="1" dirty="0">
                <a:latin typeface="Calibri" pitchFamily="34" charset="0"/>
              </a:rPr>
              <a:t>HUMAN RIGHTS</a:t>
            </a:r>
            <a:endParaRPr lang="en-US" altLang="es-E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50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FDD41AAF-97B0-F74F-8166-AC88B852F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812232"/>
              </p:ext>
            </p:extLst>
          </p:nvPr>
        </p:nvGraphicFramePr>
        <p:xfrm>
          <a:off x="1774661" y="1378752"/>
          <a:ext cx="8228340" cy="586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F616168-5746-A344-B4B6-2F8D4AE1D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06" y="416661"/>
            <a:ext cx="6530988" cy="192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i-FI" altLang="da-DK" sz="3968" b="1" dirty="0" err="1">
                <a:solidFill>
                  <a:schemeClr val="accent2"/>
                </a:solidFill>
              </a:rPr>
              <a:t>Deaf</a:t>
            </a:r>
            <a:r>
              <a:rPr lang="fi-FI" altLang="da-DK" sz="3968" b="1" dirty="0">
                <a:solidFill>
                  <a:schemeClr val="accent2"/>
                </a:solidFill>
              </a:rPr>
              <a:t> People: </a:t>
            </a:r>
            <a:r>
              <a:rPr lang="fi-FI" altLang="da-DK" sz="3968" b="1" dirty="0" err="1">
                <a:solidFill>
                  <a:schemeClr val="accent2"/>
                </a:solidFill>
              </a:rPr>
              <a:t>Intersectional</a:t>
            </a:r>
            <a:r>
              <a:rPr lang="fi-FI" altLang="da-DK" sz="3968" b="1" dirty="0">
                <a:solidFill>
                  <a:schemeClr val="accent2"/>
                </a:solidFill>
              </a:rPr>
              <a:t> Identity
</a:t>
            </a:r>
            <a:endParaRPr lang="fr-BE" altLang="fr-FR" sz="3968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FDD41AAF-97B0-F74F-8166-AC88B852F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561190"/>
              </p:ext>
            </p:extLst>
          </p:nvPr>
        </p:nvGraphicFramePr>
        <p:xfrm>
          <a:off x="1774661" y="1378752"/>
          <a:ext cx="8228340" cy="586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F7D9F23-5AF2-5D4E-BD29-B405B0A76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06" y="416661"/>
            <a:ext cx="6530988" cy="192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i-FI" altLang="da-DK" sz="3968" b="1" dirty="0" err="1">
                <a:solidFill>
                  <a:schemeClr val="accent2"/>
                </a:solidFill>
              </a:rPr>
              <a:t>Deaf</a:t>
            </a:r>
            <a:r>
              <a:rPr lang="fi-FI" altLang="da-DK" sz="3968" b="1" dirty="0">
                <a:solidFill>
                  <a:schemeClr val="accent2"/>
                </a:solidFill>
              </a:rPr>
              <a:t> People: </a:t>
            </a:r>
            <a:r>
              <a:rPr lang="fi-FI" altLang="da-DK" sz="3968" b="1" dirty="0" err="1">
                <a:solidFill>
                  <a:schemeClr val="accent2"/>
                </a:solidFill>
              </a:rPr>
              <a:t>Intersectional</a:t>
            </a:r>
            <a:r>
              <a:rPr lang="fi-FI" altLang="da-DK" sz="3968" b="1" dirty="0">
                <a:solidFill>
                  <a:schemeClr val="accent2"/>
                </a:solidFill>
              </a:rPr>
              <a:t> Identity
</a:t>
            </a:r>
            <a:endParaRPr lang="fr-BE" altLang="fr-FR" sz="3968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0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tsikko 1">
            <a:extLst>
              <a:ext uri="{FF2B5EF4-FFF2-40B4-BE49-F238E27FC236}">
                <a16:creationId xmlns:a16="http://schemas.microsoft.com/office/drawing/2014/main" id="{5633DB9E-CF29-6B4B-8A95-AB1C2288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167" y="229969"/>
            <a:ext cx="7679666" cy="1142265"/>
          </a:xfrm>
        </p:spPr>
        <p:txBody>
          <a:bodyPr/>
          <a:lstStyle/>
          <a:p>
            <a:r>
              <a:rPr lang="fi-FI" altLang="da-DK" dirty="0" err="1"/>
              <a:t>Audism</a:t>
            </a:r>
            <a:r>
              <a:rPr lang="fi-FI" altLang="da-DK" dirty="0"/>
              <a:t> </a:t>
            </a:r>
            <a:r>
              <a:rPr lang="fi-FI" altLang="da-DK" dirty="0" err="1"/>
              <a:t>example</a:t>
            </a:r>
            <a:r>
              <a:rPr lang="fi-FI" altLang="da-DK" dirty="0"/>
              <a:t>: Language </a:t>
            </a:r>
            <a:r>
              <a:rPr lang="fi-FI" altLang="da-DK" dirty="0" err="1"/>
              <a:t>deprivation</a:t>
            </a:r>
            <a:endParaRPr lang="es-SV" altLang="da-DK" dirty="0"/>
          </a:p>
        </p:txBody>
      </p:sp>
      <p:sp>
        <p:nvSpPr>
          <p:cNvPr id="36866" name="Sisällön paikkamerkki 2">
            <a:extLst>
              <a:ext uri="{FF2B5EF4-FFF2-40B4-BE49-F238E27FC236}">
                <a16:creationId xmlns:a16="http://schemas.microsoft.com/office/drawing/2014/main" id="{773B0C85-0F85-8047-AC79-C3D739001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68" y="1372234"/>
            <a:ext cx="10972464" cy="4861349"/>
          </a:xfrm>
        </p:spPr>
        <p:txBody>
          <a:bodyPr>
            <a:noAutofit/>
          </a:bodyPr>
          <a:lstStyle/>
          <a:p>
            <a:pPr indent="-457200">
              <a:lnSpc>
                <a:spcPct val="120000"/>
              </a:lnSpc>
              <a:spcBef>
                <a:spcPts val="0"/>
              </a:spcBef>
              <a:buSzPts val="2590"/>
              <a:buFont typeface="Wingdings" pitchFamily="2" charset="2"/>
              <a:buChar char="q"/>
            </a:pPr>
            <a:r>
              <a:rPr lang="en-US" sz="2300" dirty="0"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The brain forms 700 new neural connections every second from the age of 0-5 years. 
Language deprivation is the lack of access to language structure in a period of meaningful learning.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  <a:buSzPts val="2590"/>
              <a:buFont typeface="Wingdings" pitchFamily="2" charset="2"/>
              <a:buChar char="q"/>
            </a:pP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Sign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deaf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effortlessly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require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additional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  <a:buSzPts val="2590"/>
              <a:buFont typeface="Wingdings" pitchFamily="2" charset="2"/>
              <a:buChar char="q"/>
            </a:pP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acquisition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sign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essential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overall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deaf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children’s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linguistic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competencies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  <a:buSzPts val="2590"/>
              <a:buFont typeface="Wingdings" pitchFamily="2" charset="2"/>
              <a:buChar char="q"/>
            </a:pPr>
            <a:r>
              <a:rPr lang="en-US" sz="2300" dirty="0"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Approximately 90 to 95 percent of deaf childhood is born to hearing parents, who often do not know or learn sign language.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  <a:buSzPts val="2590"/>
              <a:buFont typeface="Wingdings" pitchFamily="2" charset="2"/>
              <a:buChar char="q"/>
            </a:pP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5% of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deaf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deaf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parents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parents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sign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  <a:buSzPts val="2590"/>
              <a:buFont typeface="Wingdings" pitchFamily="2" charset="2"/>
              <a:buChar char="q"/>
            </a:pP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to a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negatively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affects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proficiency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and,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da-DK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rights</a:t>
            </a:r>
            <a:r>
              <a:rPr lang="fi-FI" altLang="da-DK" sz="2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p48"/>
          <p:cNvSpPr txBox="1">
            <a:spLocks noGrp="1"/>
          </p:cNvSpPr>
          <p:nvPr>
            <p:ph type="body" idx="1"/>
          </p:nvPr>
        </p:nvSpPr>
        <p:spPr>
          <a:xfrm>
            <a:off x="2423011" y="1180710"/>
            <a:ext cx="6884642" cy="5723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6600"/>
            </a:pPr>
            <a:r>
              <a:rPr lang="en-US" sz="4950" b="1" dirty="0">
                <a:solidFill>
                  <a:schemeClr val="tx1"/>
                </a:solidFill>
                <a:latin typeface="Aharoni"/>
                <a:ea typeface="Aharoni"/>
                <a:cs typeface="Aharoni"/>
                <a:sym typeface="Aharoni"/>
              </a:rPr>
              <a:t>Only 2% of the world's Deaf population has access to sign language education.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6600"/>
            </a:pPr>
            <a:r>
              <a:rPr lang="en-US" sz="4950" dirty="0">
                <a:solidFill>
                  <a:schemeClr val="tx1"/>
                </a:solidFill>
                <a:latin typeface="Aharoni"/>
                <a:ea typeface="Aharoni"/>
                <a:cs typeface="Aharoni"/>
                <a:sym typeface="Aharoni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Aharoni"/>
                <a:ea typeface="Aharoni"/>
                <a:cs typeface="Aharoni"/>
                <a:sym typeface="Aharoni"/>
              </a:rPr>
              <a:t>UNESCO: The right to be educated in our own natural language</a:t>
            </a:r>
            <a:r>
              <a:rPr lang="en-US" sz="4950" dirty="0">
                <a:solidFill>
                  <a:schemeClr val="tx1"/>
                </a:solidFill>
                <a:latin typeface="Aharoni"/>
                <a:ea typeface="Aharoni"/>
                <a:cs typeface="Aharoni"/>
                <a:sym typeface="Aharoni"/>
              </a:rPr>
              <a:t>) </a:t>
            </a:r>
            <a:r>
              <a:rPr lang="en-US" sz="4950" b="1" dirty="0">
                <a:solidFill>
                  <a:schemeClr val="tx1"/>
                </a:solidFill>
                <a:latin typeface="Aharoni"/>
                <a:ea typeface="Aharoni"/>
                <a:cs typeface="Aharoni"/>
                <a:sym typeface="Aharoni"/>
              </a:rPr>
              <a:t>
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7CF7D-C9DB-D848-9EE6-BF6ACB94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977" y="935885"/>
            <a:ext cx="3962400" cy="1278466"/>
          </a:xfrm>
        </p:spPr>
        <p:txBody>
          <a:bodyPr>
            <a:normAutofit fontScale="90000"/>
          </a:bodyPr>
          <a:lstStyle/>
          <a:p>
            <a:pPr algn="ctr"/>
            <a:r>
              <a:rPr lang="es-US" dirty="0" err="1"/>
              <a:t>The</a:t>
            </a:r>
            <a:r>
              <a:rPr lang="es-US" dirty="0"/>
              <a:t> </a:t>
            </a:r>
            <a:r>
              <a:rPr lang="es-US" dirty="0" err="1"/>
              <a:t>collective</a:t>
            </a:r>
            <a:r>
              <a:rPr lang="es-US" dirty="0"/>
              <a:t> </a:t>
            </a:r>
            <a:r>
              <a:rPr lang="es-US" dirty="0" err="1"/>
              <a:t>dimension</a:t>
            </a:r>
            <a:r>
              <a:rPr lang="es-US" dirty="0"/>
              <a:t> of </a:t>
            </a:r>
            <a:r>
              <a:rPr lang="es-US" dirty="0" err="1"/>
              <a:t>deaf</a:t>
            </a:r>
            <a:r>
              <a:rPr lang="es-US" dirty="0"/>
              <a:t> </a:t>
            </a:r>
            <a:r>
              <a:rPr lang="es-US" dirty="0" err="1"/>
              <a:t>people’s</a:t>
            </a:r>
            <a:r>
              <a:rPr lang="es-US" dirty="0"/>
              <a:t> </a:t>
            </a:r>
            <a:r>
              <a:rPr lang="es-US" dirty="0" err="1"/>
              <a:t>rights</a:t>
            </a:r>
            <a:r>
              <a:rPr lang="es-US" dirty="0"/>
              <a:t>
</a:t>
            </a:r>
            <a:endParaRPr lang="es-U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061284-AD8A-3846-B2DB-0CFA6747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988" y="591671"/>
            <a:ext cx="4482353" cy="5870651"/>
          </a:xfrm>
        </p:spPr>
        <p:txBody>
          <a:bodyPr>
            <a:normAutofit fontScale="85000" lnSpcReduction="10000"/>
          </a:bodyPr>
          <a:lstStyle/>
          <a:p>
            <a:r>
              <a:rPr lang="es-US" dirty="0" err="1"/>
              <a:t>National</a:t>
            </a:r>
            <a:r>
              <a:rPr lang="es-US" dirty="0"/>
              <a:t> </a:t>
            </a:r>
            <a:r>
              <a:rPr lang="es-US" dirty="0" err="1"/>
              <a:t>laws</a:t>
            </a:r>
            <a:r>
              <a:rPr lang="es-US" dirty="0"/>
              <a:t> and </a:t>
            </a:r>
            <a:r>
              <a:rPr lang="es-US" dirty="0" err="1"/>
              <a:t>policies</a:t>
            </a:r>
            <a:r>
              <a:rPr lang="es-US" dirty="0"/>
              <a:t> </a:t>
            </a:r>
            <a:r>
              <a:rPr lang="es-US" dirty="0" err="1"/>
              <a:t>fail</a:t>
            </a:r>
            <a:r>
              <a:rPr lang="es-US" dirty="0"/>
              <a:t> to </a:t>
            </a:r>
            <a:r>
              <a:rPr lang="es-US" dirty="0" err="1"/>
              <a:t>recognize</a:t>
            </a:r>
            <a:r>
              <a:rPr lang="es-US" dirty="0"/>
              <a:t> </a:t>
            </a:r>
            <a:r>
              <a:rPr lang="es-US" dirty="0" err="1"/>
              <a:t>the</a:t>
            </a:r>
            <a:r>
              <a:rPr lang="es-US" dirty="0"/>
              <a:t> </a:t>
            </a:r>
            <a:r>
              <a:rPr lang="es-US" dirty="0" err="1"/>
              <a:t>collective</a:t>
            </a:r>
            <a:r>
              <a:rPr lang="es-US" dirty="0"/>
              <a:t> </a:t>
            </a:r>
            <a:r>
              <a:rPr lang="es-US" dirty="0" err="1"/>
              <a:t>dimension</a:t>
            </a:r>
            <a:r>
              <a:rPr lang="es-US" dirty="0"/>
              <a:t> of </a:t>
            </a:r>
            <a:r>
              <a:rPr lang="es-US" dirty="0" err="1"/>
              <a:t>the</a:t>
            </a:r>
            <a:r>
              <a:rPr lang="es-US" dirty="0"/>
              <a:t> </a:t>
            </a:r>
            <a:r>
              <a:rPr lang="es-US" dirty="0" err="1"/>
              <a:t>right</a:t>
            </a:r>
            <a:r>
              <a:rPr lang="es-US" dirty="0"/>
              <a:t> to </a:t>
            </a:r>
            <a:r>
              <a:rPr lang="es-US" dirty="0" err="1"/>
              <a:t>sign</a:t>
            </a:r>
            <a:r>
              <a:rPr lang="es-US" dirty="0"/>
              <a:t> </a:t>
            </a:r>
            <a:r>
              <a:rPr lang="es-US" dirty="0" err="1"/>
              <a:t>language</a:t>
            </a:r>
            <a:r>
              <a:rPr lang="es-US" dirty="0"/>
              <a:t> </a:t>
            </a:r>
            <a:r>
              <a:rPr lang="es-US" dirty="0" err="1"/>
              <a:t>by</a:t>
            </a:r>
            <a:r>
              <a:rPr lang="es-US" dirty="0"/>
              <a:t> </a:t>
            </a:r>
            <a:r>
              <a:rPr lang="es-US" dirty="0" err="1"/>
              <a:t>providing</a:t>
            </a:r>
            <a:r>
              <a:rPr lang="es-US" dirty="0"/>
              <a:t> </a:t>
            </a:r>
            <a:r>
              <a:rPr lang="es-US" dirty="0" err="1"/>
              <a:t>ocassional</a:t>
            </a:r>
            <a:r>
              <a:rPr lang="es-US" dirty="0"/>
              <a:t> SL </a:t>
            </a:r>
            <a:r>
              <a:rPr lang="es-US" dirty="0" err="1"/>
              <a:t>interpretation</a:t>
            </a:r>
            <a:r>
              <a:rPr lang="es-US" dirty="0"/>
              <a:t> </a:t>
            </a:r>
            <a:r>
              <a:rPr lang="es-US" dirty="0" err="1"/>
              <a:t>without</a:t>
            </a:r>
            <a:r>
              <a:rPr lang="es-US" dirty="0"/>
              <a:t> </a:t>
            </a:r>
            <a:r>
              <a:rPr lang="es-US" dirty="0" err="1"/>
              <a:t>guaranteeing</a:t>
            </a:r>
            <a:r>
              <a:rPr lang="es-US" dirty="0"/>
              <a:t> </a:t>
            </a:r>
            <a:r>
              <a:rPr lang="es-US" dirty="0" err="1"/>
              <a:t>the</a:t>
            </a:r>
            <a:r>
              <a:rPr lang="es-US" dirty="0"/>
              <a:t> </a:t>
            </a:r>
            <a:r>
              <a:rPr lang="es-US" dirty="0" err="1"/>
              <a:t>building</a:t>
            </a:r>
            <a:r>
              <a:rPr lang="es-US" dirty="0"/>
              <a:t> of </a:t>
            </a:r>
            <a:r>
              <a:rPr lang="es-US" dirty="0" err="1"/>
              <a:t>language</a:t>
            </a:r>
            <a:r>
              <a:rPr lang="es-US" dirty="0"/>
              <a:t> </a:t>
            </a:r>
            <a:r>
              <a:rPr lang="es-US" dirty="0" err="1"/>
              <a:t>concordant</a:t>
            </a:r>
            <a:r>
              <a:rPr lang="es-US" dirty="0"/>
              <a:t> </a:t>
            </a:r>
            <a:r>
              <a:rPr lang="es-US" dirty="0" err="1"/>
              <a:t>environments</a:t>
            </a:r>
            <a:r>
              <a:rPr lang="es-US" dirty="0"/>
              <a:t> in </a:t>
            </a:r>
            <a:r>
              <a:rPr lang="es-US" dirty="0" err="1"/>
              <a:t>all</a:t>
            </a:r>
            <a:r>
              <a:rPr lang="es-US" dirty="0"/>
              <a:t> </a:t>
            </a:r>
            <a:r>
              <a:rPr lang="es-US" dirty="0" err="1"/>
              <a:t>areas</a:t>
            </a:r>
            <a:r>
              <a:rPr lang="es-US" dirty="0"/>
              <a:t> of social and </a:t>
            </a:r>
            <a:r>
              <a:rPr lang="es-US" dirty="0" err="1"/>
              <a:t>citizen</a:t>
            </a:r>
            <a:r>
              <a:rPr lang="es-US" dirty="0"/>
              <a:t> </a:t>
            </a:r>
            <a:r>
              <a:rPr lang="es-US" dirty="0" err="1"/>
              <a:t>life</a:t>
            </a:r>
            <a:r>
              <a:rPr lang="es-US" dirty="0"/>
              <a:t>,  </a:t>
            </a:r>
            <a:r>
              <a:rPr lang="es-US" dirty="0" err="1"/>
              <a:t>or</a:t>
            </a:r>
            <a:r>
              <a:rPr lang="es-US" dirty="0"/>
              <a:t> </a:t>
            </a:r>
            <a:r>
              <a:rPr lang="es-US" dirty="0" err="1"/>
              <a:t>when</a:t>
            </a:r>
            <a:r>
              <a:rPr lang="es-US" dirty="0"/>
              <a:t> </a:t>
            </a:r>
            <a:r>
              <a:rPr lang="es-US" dirty="0" err="1"/>
              <a:t>they</a:t>
            </a:r>
            <a:r>
              <a:rPr lang="es-US" dirty="0"/>
              <a:t> </a:t>
            </a:r>
            <a:r>
              <a:rPr lang="es-US" dirty="0" err="1"/>
              <a:t>conceive</a:t>
            </a:r>
            <a:r>
              <a:rPr lang="es-US" dirty="0"/>
              <a:t> </a:t>
            </a:r>
            <a:r>
              <a:rPr lang="es-US" dirty="0" err="1"/>
              <a:t>sign</a:t>
            </a:r>
            <a:r>
              <a:rPr lang="es-US" dirty="0"/>
              <a:t> </a:t>
            </a:r>
            <a:r>
              <a:rPr lang="es-US" dirty="0" err="1"/>
              <a:t>language</a:t>
            </a:r>
            <a:r>
              <a:rPr lang="es-US" dirty="0"/>
              <a:t> </a:t>
            </a:r>
            <a:r>
              <a:rPr lang="es-US" dirty="0" err="1"/>
              <a:t>merely</a:t>
            </a:r>
            <a:r>
              <a:rPr lang="es-US" dirty="0"/>
              <a:t> as a "</a:t>
            </a:r>
            <a:r>
              <a:rPr lang="es-US" dirty="0" err="1"/>
              <a:t>communicative</a:t>
            </a:r>
            <a:r>
              <a:rPr lang="es-US" dirty="0"/>
              <a:t> </a:t>
            </a:r>
            <a:r>
              <a:rPr lang="es-US" dirty="0" err="1"/>
              <a:t>tool</a:t>
            </a:r>
            <a:r>
              <a:rPr lang="es-US" dirty="0"/>
              <a:t>", </a:t>
            </a:r>
            <a:r>
              <a:rPr lang="es-US" dirty="0" err="1"/>
              <a:t>thus</a:t>
            </a:r>
            <a:r>
              <a:rPr lang="es-US" dirty="0"/>
              <a:t> </a:t>
            </a:r>
            <a:r>
              <a:rPr lang="es-US" dirty="0" err="1"/>
              <a:t>nullifying</a:t>
            </a:r>
            <a:r>
              <a:rPr lang="es-US" dirty="0"/>
              <a:t> </a:t>
            </a:r>
            <a:r>
              <a:rPr lang="es-US" dirty="0" err="1"/>
              <a:t>its</a:t>
            </a:r>
            <a:r>
              <a:rPr lang="es-US" dirty="0"/>
              <a:t> </a:t>
            </a:r>
            <a:r>
              <a:rPr lang="es-US" dirty="0" err="1"/>
              <a:t>character</a:t>
            </a:r>
            <a:r>
              <a:rPr lang="es-US" dirty="0"/>
              <a:t> as a </a:t>
            </a:r>
            <a:r>
              <a:rPr lang="es-US" dirty="0" err="1"/>
              <a:t>vehicle</a:t>
            </a:r>
            <a:r>
              <a:rPr lang="es-US" dirty="0"/>
              <a:t> </a:t>
            </a:r>
            <a:r>
              <a:rPr lang="es-US" dirty="0" err="1"/>
              <a:t>for</a:t>
            </a:r>
            <a:r>
              <a:rPr lang="es-US" dirty="0"/>
              <a:t> </a:t>
            </a:r>
            <a:r>
              <a:rPr lang="es-US" dirty="0" err="1"/>
              <a:t>transmitting</a:t>
            </a:r>
            <a:r>
              <a:rPr lang="es-US" dirty="0"/>
              <a:t> culture and </a:t>
            </a:r>
            <a:r>
              <a:rPr lang="es-US" dirty="0" err="1"/>
              <a:t>identity</a:t>
            </a:r>
            <a:r>
              <a:rPr lang="es-US" dirty="0"/>
              <a:t>: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BE10E-9584-8E4F-9B9B-5E0263A92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135" y="1937226"/>
            <a:ext cx="4660123" cy="3270417"/>
          </a:xfrm>
        </p:spPr>
        <p:txBody>
          <a:bodyPr>
            <a:noAutofit/>
          </a:bodyPr>
          <a:lstStyle/>
          <a:p>
            <a:r>
              <a:rPr lang="es-US" sz="2400" dirty="0" err="1"/>
              <a:t>Protecting</a:t>
            </a:r>
            <a:r>
              <a:rPr lang="es-US" sz="2400" dirty="0"/>
              <a:t> </a:t>
            </a:r>
            <a:r>
              <a:rPr lang="es-US" sz="2400" dirty="0" err="1"/>
              <a:t>sign</a:t>
            </a:r>
            <a:r>
              <a:rPr lang="es-US" sz="2400" dirty="0"/>
              <a:t> </a:t>
            </a:r>
            <a:r>
              <a:rPr lang="es-US" sz="2400" dirty="0" err="1"/>
              <a:t>language</a:t>
            </a:r>
            <a:r>
              <a:rPr lang="es-US" sz="2400" dirty="0"/>
              <a:t> </a:t>
            </a:r>
            <a:r>
              <a:rPr lang="es-US" sz="2400" dirty="0" err="1"/>
              <a:t>only</a:t>
            </a:r>
            <a:r>
              <a:rPr lang="es-US" sz="2400" dirty="0"/>
              <a:t> as </a:t>
            </a:r>
            <a:r>
              <a:rPr lang="es-US" sz="2400" dirty="0" err="1"/>
              <a:t>an</a:t>
            </a:r>
            <a:r>
              <a:rPr lang="es-US" sz="2400" dirty="0"/>
              <a:t> </a:t>
            </a:r>
            <a:r>
              <a:rPr lang="es-US" sz="2400" dirty="0" err="1"/>
              <a:t>alternative</a:t>
            </a:r>
            <a:r>
              <a:rPr lang="es-US" sz="2400" dirty="0"/>
              <a:t> </a:t>
            </a:r>
            <a:r>
              <a:rPr lang="es-US" sz="2400" dirty="0" err="1"/>
              <a:t>measure</a:t>
            </a:r>
            <a:r>
              <a:rPr lang="es-US" sz="2400" dirty="0"/>
              <a:t> of </a:t>
            </a:r>
            <a:r>
              <a:rPr lang="es-US" sz="2400" dirty="0" err="1"/>
              <a:t>accessibility</a:t>
            </a:r>
            <a:r>
              <a:rPr lang="es-US" sz="2400" dirty="0"/>
              <a:t> </a:t>
            </a:r>
            <a:r>
              <a:rPr lang="es-US" sz="2400" dirty="0" err="1"/>
              <a:t>or</a:t>
            </a:r>
            <a:r>
              <a:rPr lang="es-US" sz="2400" dirty="0"/>
              <a:t> individual </a:t>
            </a:r>
            <a:r>
              <a:rPr lang="es-US" sz="2400" dirty="0" err="1"/>
              <a:t>reasonable</a:t>
            </a:r>
            <a:r>
              <a:rPr lang="es-US" sz="2400" dirty="0"/>
              <a:t> </a:t>
            </a:r>
            <a:r>
              <a:rPr lang="es-US" sz="2400" dirty="0" err="1"/>
              <a:t>accommodation</a:t>
            </a:r>
            <a:r>
              <a:rPr lang="es-US" sz="2400" dirty="0"/>
              <a:t> </a:t>
            </a:r>
            <a:r>
              <a:rPr lang="es-US" sz="2400" dirty="0" err="1"/>
              <a:t>often</a:t>
            </a:r>
            <a:r>
              <a:rPr lang="es-US" sz="2400" dirty="0"/>
              <a:t> leads to </a:t>
            </a:r>
            <a:r>
              <a:rPr lang="es-US" sz="2400" dirty="0" err="1"/>
              <a:t>the</a:t>
            </a:r>
            <a:r>
              <a:rPr lang="es-US" sz="2400" dirty="0"/>
              <a:t> </a:t>
            </a:r>
            <a:r>
              <a:rPr lang="es-US" sz="2400" dirty="0" err="1"/>
              <a:t>reduction</a:t>
            </a:r>
            <a:r>
              <a:rPr lang="es-US" sz="2400" dirty="0"/>
              <a:t> </a:t>
            </a:r>
            <a:r>
              <a:rPr lang="es-US" sz="2400" dirty="0" err="1"/>
              <a:t>or</a:t>
            </a:r>
            <a:r>
              <a:rPr lang="es-US" sz="2400" dirty="0"/>
              <a:t> </a:t>
            </a:r>
            <a:r>
              <a:rPr lang="es-US" sz="2400" dirty="0" err="1"/>
              <a:t>omission</a:t>
            </a:r>
            <a:r>
              <a:rPr lang="es-US" sz="2400" dirty="0"/>
              <a:t> of </a:t>
            </a:r>
            <a:r>
              <a:rPr lang="es-US" sz="2400" dirty="0" err="1"/>
              <a:t>linguistic</a:t>
            </a:r>
            <a:r>
              <a:rPr lang="es-US" sz="2400" dirty="0"/>
              <a:t> </a:t>
            </a:r>
            <a:r>
              <a:rPr lang="es-US" sz="2400" dirty="0" err="1"/>
              <a:t>rights</a:t>
            </a:r>
            <a:r>
              <a:rPr lang="es-US" sz="2400" dirty="0"/>
              <a:t> as </a:t>
            </a:r>
            <a:r>
              <a:rPr lang="es-US" sz="2400" dirty="0" err="1"/>
              <a:t>collective</a:t>
            </a:r>
            <a:r>
              <a:rPr lang="es-US" sz="2400" dirty="0"/>
              <a:t> and cultural </a:t>
            </a:r>
            <a:r>
              <a:rPr lang="es-US" sz="2400" dirty="0" err="1"/>
              <a:t>rights</a:t>
            </a:r>
            <a:r>
              <a:rPr lang="es-US" sz="2400" dirty="0"/>
              <a:t>. </a:t>
            </a:r>
            <a:r>
              <a:rPr lang="es-US" sz="2400" dirty="0" err="1"/>
              <a:t>Thus</a:t>
            </a:r>
            <a:r>
              <a:rPr lang="es-US" sz="2400" dirty="0"/>
              <a:t>, </a:t>
            </a:r>
            <a:r>
              <a:rPr lang="es-US" sz="2400" dirty="0" err="1"/>
              <a:t>by</a:t>
            </a:r>
            <a:r>
              <a:rPr lang="es-US" sz="2400" dirty="0"/>
              <a:t> </a:t>
            </a:r>
            <a:r>
              <a:rPr lang="es-US" sz="2400" dirty="0" err="1"/>
              <a:t>ignoring</a:t>
            </a:r>
            <a:r>
              <a:rPr lang="es-US" sz="2400" dirty="0"/>
              <a:t> </a:t>
            </a:r>
            <a:r>
              <a:rPr lang="es-US" sz="2400" dirty="0" err="1"/>
              <a:t>their</a:t>
            </a:r>
            <a:r>
              <a:rPr lang="es-US" sz="2400" dirty="0"/>
              <a:t> </a:t>
            </a:r>
            <a:r>
              <a:rPr lang="es-US" sz="2400" dirty="0" err="1"/>
              <a:t>collective</a:t>
            </a:r>
            <a:r>
              <a:rPr lang="es-US" sz="2400" dirty="0"/>
              <a:t> </a:t>
            </a:r>
            <a:r>
              <a:rPr lang="es-US" sz="2400" dirty="0" err="1"/>
              <a:t>dimension</a:t>
            </a:r>
            <a:r>
              <a:rPr lang="es-US" sz="2400" dirty="0"/>
              <a:t>, </a:t>
            </a:r>
            <a:r>
              <a:rPr lang="es-US" sz="2400" dirty="0" err="1"/>
              <a:t>laws</a:t>
            </a:r>
            <a:r>
              <a:rPr lang="es-US" sz="2400" dirty="0"/>
              <a:t> and </a:t>
            </a:r>
            <a:r>
              <a:rPr lang="es-US" sz="2400" dirty="0" err="1"/>
              <a:t>policies</a:t>
            </a:r>
            <a:r>
              <a:rPr lang="es-US" sz="2400" dirty="0"/>
              <a:t> </a:t>
            </a:r>
            <a:r>
              <a:rPr lang="es-US" sz="2400" dirty="0" err="1"/>
              <a:t>contribute</a:t>
            </a:r>
            <a:r>
              <a:rPr lang="es-US" sz="2400" dirty="0"/>
              <a:t>, </a:t>
            </a:r>
            <a:r>
              <a:rPr lang="es-US" sz="2400" dirty="0" err="1"/>
              <a:t>paradoxically</a:t>
            </a:r>
            <a:r>
              <a:rPr lang="es-US" sz="2400" dirty="0"/>
              <a:t>, to </a:t>
            </a:r>
            <a:r>
              <a:rPr lang="es-US" sz="2400" dirty="0" err="1"/>
              <a:t>language</a:t>
            </a:r>
            <a:r>
              <a:rPr lang="es-US" sz="2400" dirty="0"/>
              <a:t> </a:t>
            </a:r>
            <a:r>
              <a:rPr lang="es-US" sz="2400" dirty="0" err="1"/>
              <a:t>deprivation</a:t>
            </a:r>
            <a:r>
              <a:rPr lang="es-US" sz="2400" dirty="0"/>
              <a:t> </a:t>
            </a:r>
            <a:r>
              <a:rPr lang="es-US" sz="2400" dirty="0" err="1"/>
              <a:t>for</a:t>
            </a:r>
            <a:r>
              <a:rPr lang="es-US" sz="2400" dirty="0"/>
              <a:t> </a:t>
            </a:r>
            <a:r>
              <a:rPr lang="es-US" sz="2400" dirty="0" err="1"/>
              <a:t>deaf</a:t>
            </a:r>
            <a:r>
              <a:rPr lang="es-US" sz="2400" dirty="0"/>
              <a:t> </a:t>
            </a:r>
            <a:r>
              <a:rPr lang="es-US" sz="2400" dirty="0" err="1"/>
              <a:t>people</a:t>
            </a:r>
            <a:r>
              <a:rPr lang="es-US" sz="2400" dirty="0"/>
              <a:t>, </a:t>
            </a:r>
            <a:r>
              <a:rPr lang="es-US" sz="2400" dirty="0" err="1"/>
              <a:t>with</a:t>
            </a:r>
            <a:r>
              <a:rPr lang="es-US" sz="2400" dirty="0"/>
              <a:t> </a:t>
            </a:r>
            <a:r>
              <a:rPr lang="es-US" sz="2400" dirty="0" err="1"/>
              <a:t>serious</a:t>
            </a:r>
            <a:r>
              <a:rPr lang="es-US" sz="2400" dirty="0"/>
              <a:t> </a:t>
            </a:r>
            <a:r>
              <a:rPr lang="es-US" sz="2400" dirty="0" err="1"/>
              <a:t>consequences</a:t>
            </a:r>
            <a:r>
              <a:rPr lang="es-US" sz="2400" dirty="0"/>
              <a:t> </a:t>
            </a:r>
            <a:r>
              <a:rPr lang="es-US" sz="2400" dirty="0" err="1"/>
              <a:t>on</a:t>
            </a:r>
            <a:r>
              <a:rPr lang="es-US" sz="2400" dirty="0"/>
              <a:t> </a:t>
            </a:r>
            <a:r>
              <a:rPr lang="es-US" sz="2400" dirty="0" err="1"/>
              <a:t>their</a:t>
            </a:r>
            <a:r>
              <a:rPr lang="es-US" sz="2400" dirty="0"/>
              <a:t> human, social and </a:t>
            </a:r>
            <a:r>
              <a:rPr lang="es-US" sz="2400" dirty="0" err="1"/>
              <a:t>political</a:t>
            </a:r>
            <a:r>
              <a:rPr lang="es-US" sz="2400" dirty="0"/>
              <a:t> </a:t>
            </a:r>
            <a:r>
              <a:rPr lang="es-US" sz="2400" dirty="0" err="1"/>
              <a:t>development</a:t>
            </a:r>
            <a:r>
              <a:rPr lang="es-US" sz="2400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244034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949</Words>
  <Application>Microsoft Macintosh PowerPoint</Application>
  <PresentationFormat>Widescreen</PresentationFormat>
  <Paragraphs>76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等线</vt:lpstr>
      <vt:lpstr>等线 Light</vt:lpstr>
      <vt:lpstr>等线 Light</vt:lpstr>
      <vt:lpstr>Aharoni</vt:lpstr>
      <vt:lpstr>Arial</vt:lpstr>
      <vt:lpstr>Arial Black</vt:lpstr>
      <vt:lpstr>Calibri</vt:lpstr>
      <vt:lpstr>Wingdings</vt:lpstr>
      <vt:lpstr>Office 主题</vt:lpstr>
      <vt:lpstr>2_自定义设计方案</vt:lpstr>
      <vt:lpstr>3_自定义设计方案</vt:lpstr>
      <vt:lpstr>1_自定义设计方案</vt:lpstr>
      <vt:lpstr>THE FUTURE IS IN OUR HANDS!: Recognizing the right to Sign Languages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Audism example: Language deprivation</vt:lpstr>
      <vt:lpstr>PowerPoint Presentation</vt:lpstr>
      <vt:lpstr>The collective dimension of deaf people’s rights
</vt:lpstr>
      <vt:lpstr>“DEAFHOOD”</vt:lpstr>
      <vt:lpstr>Audism  examples: cultural colonialism</vt:lpstr>
      <vt:lpstr>AUDISM EXAMPLES</vt:lpstr>
      <vt:lpstr>Conclusions for Public Policies
</vt:lpstr>
      <vt:lpstr>Thank you!
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Alice Hu</dc:creator>
  <cp:lastModifiedBy>Smith, Hezzy</cp:lastModifiedBy>
  <cp:revision>41</cp:revision>
  <cp:lastPrinted>2020-10-30T08:05:47Z</cp:lastPrinted>
  <dcterms:created xsi:type="dcterms:W3CDTF">2020-07-31T16:43:00Z</dcterms:created>
  <dcterms:modified xsi:type="dcterms:W3CDTF">2022-03-02T16:22:44Z</dcterms:modified>
</cp:coreProperties>
</file>