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60" r:id="rId4"/>
    <p:sldId id="263" r:id="rId5"/>
    <p:sldId id="261" r:id="rId6"/>
    <p:sldId id="262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E6C-0001-784C-8252-EB78A2359FD5}" type="datetimeFigureOut">
              <a:rPr lang="en-US" smtClean="0"/>
              <a:t>2/28/22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300B-782F-DE42-A008-2396BB006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54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E6C-0001-784C-8252-EB78A2359FD5}" type="datetimeFigureOut">
              <a:rPr lang="en-US" smtClean="0"/>
              <a:t>2/28/22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300B-782F-DE42-A008-2396BB006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00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E6C-0001-784C-8252-EB78A2359FD5}" type="datetimeFigureOut">
              <a:rPr lang="en-US" smtClean="0"/>
              <a:t>2/28/22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300B-782F-DE42-A008-2396BB006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69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E6C-0001-784C-8252-EB78A2359FD5}" type="datetimeFigureOut">
              <a:rPr lang="en-US" smtClean="0"/>
              <a:t>2/28/22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300B-782F-DE42-A008-2396BB006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6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E6C-0001-784C-8252-EB78A2359FD5}" type="datetimeFigureOut">
              <a:rPr lang="en-US" smtClean="0"/>
              <a:t>2/28/22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300B-782F-DE42-A008-2396BB006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3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E6C-0001-784C-8252-EB78A2359FD5}" type="datetimeFigureOut">
              <a:rPr lang="en-US" smtClean="0"/>
              <a:t>2/28/22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300B-782F-DE42-A008-2396BB006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2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E6C-0001-784C-8252-EB78A2359FD5}" type="datetimeFigureOut">
              <a:rPr lang="en-US" smtClean="0"/>
              <a:t>2/28/22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300B-782F-DE42-A008-2396BB006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3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E6C-0001-784C-8252-EB78A2359FD5}" type="datetimeFigureOut">
              <a:rPr lang="en-US" smtClean="0"/>
              <a:t>2/28/22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300B-782F-DE42-A008-2396BB006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76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E6C-0001-784C-8252-EB78A2359FD5}" type="datetimeFigureOut">
              <a:rPr lang="en-US" smtClean="0"/>
              <a:t>2/28/22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300B-782F-DE42-A008-2396BB006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E6C-0001-784C-8252-EB78A2359FD5}" type="datetimeFigureOut">
              <a:rPr lang="en-US" smtClean="0"/>
              <a:t>2/28/22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300B-782F-DE42-A008-2396BB006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53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E6C-0001-784C-8252-EB78A2359FD5}" type="datetimeFigureOut">
              <a:rPr lang="en-US" smtClean="0"/>
              <a:t>2/28/22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300B-782F-DE42-A008-2396BB006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39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24E6C-0001-784C-8252-EB78A2359FD5}" type="datetimeFigureOut">
              <a:rPr lang="en-US" smtClean="0"/>
              <a:t>2/28/22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F300B-782F-DE42-A008-2396BB006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268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rachelkolb@fas.harvard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VTvW6-s4nc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3A176-DA4D-F542-8698-2CADA6C0F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7329" y="640081"/>
            <a:ext cx="6274590" cy="3255026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/>
              <a:t>Representation and Rights in </a:t>
            </a:r>
            <a:r>
              <a:rPr lang="en-US" i="1" dirty="0"/>
              <a:t>CODA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EEF3E6-4706-5E45-A844-044D26CD2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7329" y="4796852"/>
            <a:ext cx="6274590" cy="1421068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/>
              <a:t>Rachel Kolb</a:t>
            </a:r>
            <a:endParaRPr lang="en-US"/>
          </a:p>
          <a:p>
            <a:pPr algn="l"/>
            <a:r>
              <a:rPr lang="en-US" dirty="0"/>
              <a:t>Junior Fellow, Harvard Society of Fellows</a:t>
            </a:r>
            <a:endParaRPr lang="en-US"/>
          </a:p>
          <a:p>
            <a:pPr algn="l"/>
            <a:r>
              <a:rPr lang="en-US" dirty="0">
                <a:hlinkClick r:id="rId2"/>
              </a:rPr>
              <a:t>rachelkolb@fas.harvard.edu</a:t>
            </a:r>
            <a:r>
              <a:rPr lang="en-US" dirty="0"/>
              <a:t> </a:t>
            </a:r>
            <a:endParaRPr lang="en-US"/>
          </a:p>
        </p:txBody>
      </p:sp>
      <p:pic>
        <p:nvPicPr>
          <p:cNvPr id="9" name="Picture 2" descr="CODA (2021) - IMDb">
            <a:extLst>
              <a:ext uri="{FF2B5EF4-FFF2-40B4-BE49-F238E27FC236}">
                <a16:creationId xmlns:a16="http://schemas.microsoft.com/office/drawing/2014/main" id="{DA22825C-A852-ED4E-8A47-D0442F602D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40"/>
          <a:stretch/>
        </p:blipFill>
        <p:spPr bwMode="auto">
          <a:xfrm>
            <a:off x="1" y="10"/>
            <a:ext cx="465429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04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C7BA43-11BE-3B4B-8AC2-1E306570B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does cinematic representation shape how we think about Deaf inclusion/rights?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077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221C76-0B37-6E4F-88A1-584236ED6F94}"/>
              </a:ext>
            </a:extLst>
          </p:cNvPr>
          <p:cNvSpPr txBox="1"/>
          <p:nvPr/>
        </p:nvSpPr>
        <p:spPr>
          <a:xfrm>
            <a:off x="4776788" y="1457324"/>
            <a:ext cx="6780213" cy="2101851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The world of the film: </a:t>
            </a:r>
            <a:r>
              <a:rPr lang="en-US" sz="2800" dirty="0"/>
              <a:t>what are the ideas about Deaf lives and experiences that arise in the story?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A108B2-D4DA-E14F-9F17-23FDE437140A}"/>
              </a:ext>
            </a:extLst>
          </p:cNvPr>
          <p:cNvSpPr txBox="1"/>
          <p:nvPr/>
        </p:nvSpPr>
        <p:spPr>
          <a:xfrm>
            <a:off x="4776788" y="3627438"/>
            <a:ext cx="6780213" cy="2582863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The world beyond the film: </a:t>
            </a:r>
            <a:r>
              <a:rPr lang="en-US" sz="2800" dirty="0"/>
              <a:t>how are various Deaf people involved in the filmmaking process itself?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C7BA43-11BE-3B4B-8AC2-1E306570B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does cinematic representation shape how we think about Deaf inclusion/rights?</a:t>
            </a:r>
          </a:p>
        </p:txBody>
      </p:sp>
    </p:spTree>
    <p:extLst>
      <p:ext uri="{BB962C8B-B14F-4D97-AF65-F5344CB8AC3E}">
        <p14:creationId xmlns:p14="http://schemas.microsoft.com/office/powerpoint/2010/main" val="3559484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0A8C44-ACD2-6E4B-85BF-262CF670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Film overview (no spoilers!)</a:t>
            </a:r>
          </a:p>
        </p:txBody>
      </p:sp>
      <p:sp>
        <p:nvSpPr>
          <p:cNvPr id="13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7ED9FD-E3E9-8A4C-9AC9-B2F5D5829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dirty="0"/>
              <a:t>Coming-of-age story of a CODA (Child of Deaf Adults) in a Deaf family in Gloucester, Massachusetts</a:t>
            </a:r>
          </a:p>
          <a:p>
            <a:r>
              <a:rPr lang="en-US" dirty="0"/>
              <a:t>Ruby explores the world of music while balancing kinship with her Deaf parents and brother, who operate a family fishing business</a:t>
            </a:r>
          </a:p>
          <a:p>
            <a:r>
              <a:rPr lang="en-US" dirty="0"/>
              <a:t>First film starring a predominantly Deaf cast</a:t>
            </a:r>
          </a:p>
        </p:txBody>
      </p:sp>
      <p:pic>
        <p:nvPicPr>
          <p:cNvPr id="4100" name="Picture 4" descr="CODA&amp;#39; Review – The Hollywood Reporter">
            <a:extLst>
              <a:ext uri="{FF2B5EF4-FFF2-40B4-BE49-F238E27FC236}">
                <a16:creationId xmlns:a16="http://schemas.microsoft.com/office/drawing/2014/main" id="{BC8E5C05-C9D6-EA4D-B5E9-F1EB15951C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7" r="27819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893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53B475F8-50AE-46A0-9943-B2B63183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D51A9A-BC21-BE46-BA07-9EB858720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6986015" cy="17764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“Nothing about us without us”</a:t>
            </a:r>
          </a:p>
        </p:txBody>
      </p:sp>
      <p:pic>
        <p:nvPicPr>
          <p:cNvPr id="3082" name="Picture 10" descr="In Hollywood, the booming voice of Marlee Matlin - The Limited Times">
            <a:extLst>
              <a:ext uri="{FF2B5EF4-FFF2-40B4-BE49-F238E27FC236}">
                <a16:creationId xmlns:a16="http://schemas.microsoft.com/office/drawing/2014/main" id="{E79C9B49-D364-A14C-A82C-85D14A9A6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5232" y="261991"/>
            <a:ext cx="3360390" cy="18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sketch line">
            <a:extLst>
              <a:ext uri="{FF2B5EF4-FFF2-40B4-BE49-F238E27FC236}">
                <a16:creationId xmlns:a16="http://schemas.microsoft.com/office/drawing/2014/main" id="{75F6FDB4-2351-48C2-A863-2364A0234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31569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480501-594F-0F41-BC81-EBA5BBCDF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48" y="2504819"/>
            <a:ext cx="6986016" cy="36721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All-Deaf leading cast (and ongoing discussions about Deaf/disabled casting)</a:t>
            </a:r>
          </a:p>
          <a:p>
            <a:r>
              <a:rPr lang="en-US" dirty="0"/>
              <a:t>Deaf collaboration in the filmmaking process</a:t>
            </a:r>
          </a:p>
          <a:p>
            <a:r>
              <a:rPr lang="en-US" dirty="0"/>
              <a:t>Further issues: authentic CODA casting, use of ASL in film</a:t>
            </a:r>
          </a:p>
          <a:p>
            <a:r>
              <a:rPr lang="en-US" dirty="0"/>
              <a:t>Awards recognition: Troy </a:t>
            </a:r>
            <a:r>
              <a:rPr lang="en-US" dirty="0" err="1"/>
              <a:t>Kotsur</a:t>
            </a:r>
            <a:r>
              <a:rPr lang="en-US" dirty="0"/>
              <a:t> nominated for Best Supporting Actor at the Oscars, recently won a Screen Actors’ Guild award</a:t>
            </a:r>
          </a:p>
        </p:txBody>
      </p:sp>
      <p:pic>
        <p:nvPicPr>
          <p:cNvPr id="3084" name="Picture 12" descr="Daniel N. Durant | Facebook">
            <a:extLst>
              <a:ext uri="{FF2B5EF4-FFF2-40B4-BE49-F238E27FC236}">
                <a16:creationId xmlns:a16="http://schemas.microsoft.com/office/drawing/2014/main" id="{A7405F78-7F43-FB48-B49D-DCE050297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05381" y="2310086"/>
            <a:ext cx="1881819" cy="18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AG Awards: Troy Kotsur Makes History with 2022 Supporting Actor Win |  PEOPLE.com">
            <a:extLst>
              <a:ext uri="{FF2B5EF4-FFF2-40B4-BE49-F238E27FC236}">
                <a16:creationId xmlns:a16="http://schemas.microsoft.com/office/drawing/2014/main" id="{A984A96F-6C19-FC46-AA37-3B3A59B5F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0395" y="4358181"/>
            <a:ext cx="2831790" cy="18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960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Review: &amp;#39;CODA&amp;#39; welcomes us into a family we may never forget | iNFOnews |  Thompson-Okanagan&amp;#39;s News Source">
            <a:extLst>
              <a:ext uri="{FF2B5EF4-FFF2-40B4-BE49-F238E27FC236}">
                <a16:creationId xmlns:a16="http://schemas.microsoft.com/office/drawing/2014/main" id="{47FE6BD9-E647-0745-AC3D-F22E28829A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2375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CAB61FAA-9A69-0D43-8C8E-0A81499A9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800" dirty="0">
                <a:solidFill>
                  <a:srgbClr val="FFFFFF"/>
                </a:solidFill>
              </a:rPr>
              <a:t>The World of </a:t>
            </a:r>
            <a:r>
              <a:rPr lang="en-US" sz="4800" i="1" dirty="0">
                <a:solidFill>
                  <a:srgbClr val="FFFFFF"/>
                </a:solidFill>
              </a:rPr>
              <a:t>CODA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546CC1A-1A58-8D4A-A2D9-83D1A3546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6431781" cy="5120626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Portrayal of rights and political consciousness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Odd accessibility vacuum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Establishing options beyond the system</a:t>
            </a:r>
          </a:p>
          <a:p>
            <a:r>
              <a:rPr lang="en-US" dirty="0">
                <a:solidFill>
                  <a:srgbClr val="FFFFFF"/>
                </a:solidFill>
              </a:rPr>
              <a:t>Ongoing tropes about Deafness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Physicality, humor, isolation, sociality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Sound/music</a:t>
            </a:r>
          </a:p>
        </p:txBody>
      </p:sp>
    </p:spTree>
    <p:extLst>
      <p:ext uri="{BB962C8B-B14F-4D97-AF65-F5344CB8AC3E}">
        <p14:creationId xmlns:p14="http://schemas.microsoft.com/office/powerpoint/2010/main" val="3689005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CODA | Doctor Appointment">
            <a:hlinkClick r:id="" action="ppaction://media"/>
            <a:extLst>
              <a:ext uri="{FF2B5EF4-FFF2-40B4-BE49-F238E27FC236}">
                <a16:creationId xmlns:a16="http://schemas.microsoft.com/office/drawing/2014/main" id="{5893C606-03D0-9445-BFFA-A57A77EB483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96235" y="660446"/>
            <a:ext cx="9799529" cy="553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6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869EAD-51E7-7F43-AFB0-7F6183D79C14}"/>
              </a:ext>
            </a:extLst>
          </p:cNvPr>
          <p:cNvSpPr txBox="1"/>
          <p:nvPr/>
        </p:nvSpPr>
        <p:spPr>
          <a:xfrm>
            <a:off x="612648" y="1078992"/>
            <a:ext cx="6268770" cy="15361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Where to?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A1DCE-89EC-4349-A7F8-23514A3A7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68770" cy="2825496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/>
              <a:t>More future stories of deafness? (other recent films: </a:t>
            </a:r>
            <a:r>
              <a:rPr lang="en-US" sz="2400" i="1" dirty="0"/>
              <a:t>Sound of Metal, A Quiet Place, Wonderstruck</a:t>
            </a:r>
            <a:r>
              <a:rPr lang="en-US" sz="2400" dirty="0"/>
              <a:t>)</a:t>
            </a:r>
          </a:p>
          <a:p>
            <a:r>
              <a:rPr lang="en-US" sz="2400" dirty="0"/>
              <a:t>Even more Deaf involvement in the filmmaking process</a:t>
            </a:r>
          </a:p>
          <a:p>
            <a:r>
              <a:rPr lang="en-US" sz="2400" dirty="0"/>
              <a:t>How can we tell more stories that include more different layers of deafness and beyond certain longstanding tropes?</a:t>
            </a:r>
          </a:p>
        </p:txBody>
      </p:sp>
      <p:pic>
        <p:nvPicPr>
          <p:cNvPr id="6146" name="Picture 2" descr="CODA Trailer: Sian Heder&amp;amp;#39;s Sundance Sensation on Apple TV Plus | IndieWire">
            <a:extLst>
              <a:ext uri="{FF2B5EF4-FFF2-40B4-BE49-F238E27FC236}">
                <a16:creationId xmlns:a16="http://schemas.microsoft.com/office/drawing/2014/main" id="{E81D80B2-EB85-AC40-B5DB-54770B04F9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9" r="18659"/>
          <a:stretch/>
        </p:blipFill>
        <p:spPr bwMode="auto">
          <a:xfrm>
            <a:off x="7494066" y="1278803"/>
            <a:ext cx="4237686" cy="422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541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D04B-81F8-A340-A8B0-B6424C712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Let’s discuss more in the Q&amp;A!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568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</TotalTime>
  <Words>294</Words>
  <Application>Microsoft Macintosh PowerPoint</Application>
  <PresentationFormat>Widescreen</PresentationFormat>
  <Paragraphs>29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Representation and Rights in CODA</vt:lpstr>
      <vt:lpstr>How does cinematic representation shape how we think about Deaf inclusion/rights?</vt:lpstr>
      <vt:lpstr>How does cinematic representation shape how we think about Deaf inclusion/rights?</vt:lpstr>
      <vt:lpstr>Film overview (no spoilers!)</vt:lpstr>
      <vt:lpstr>“Nothing about us without us”</vt:lpstr>
      <vt:lpstr>The World of CODA</vt:lpstr>
      <vt:lpstr>PowerPoint Presentation</vt:lpstr>
      <vt:lpstr>PowerPoint Presentation</vt:lpstr>
      <vt:lpstr>Let’s discuss more in the Q&amp;A!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Representation and Rights in CODA</dc:title>
  <dc:creator>Kolb, Rachel Renee</dc:creator>
  <cp:lastModifiedBy>Kolb, Rachel Renee</cp:lastModifiedBy>
  <cp:revision>4</cp:revision>
  <dcterms:created xsi:type="dcterms:W3CDTF">2022-02-28T16:12:41Z</dcterms:created>
  <dcterms:modified xsi:type="dcterms:W3CDTF">2022-02-28T19:40:23Z</dcterms:modified>
</cp:coreProperties>
</file>